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76" r:id="rId5"/>
    <p:sldId id="257" r:id="rId6"/>
    <p:sldId id="273" r:id="rId7"/>
    <p:sldId id="267" r:id="rId8"/>
    <p:sldId id="275" r:id="rId9"/>
    <p:sldId id="261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1904A-E2C3-4325-961E-FD47927FDD29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20F0F-4141-4AE7-B27C-2887E1E05C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88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154F34-242C-4879-AF80-EC8204594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3F22F24-3992-46C6-B0C6-AD7FB7E1D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1E9C1-4B12-46C7-A999-DF40FA48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ACA-DA06-40BE-A781-B3EB78DC1203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FCC245-AF34-4086-A9E2-2F382ED0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16D174-FC8E-4325-8F83-B3905366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4D8-E850-4638-9CE0-14103293CB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5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4F2F2-01F7-4940-8657-CF9FBB08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59A807E-2B64-41E0-AC7D-7A9707A85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BB33E7-D1D1-4792-A123-CAF6A7EC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ACA-DA06-40BE-A781-B3EB78DC1203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8640B1-764D-4BA2-9DE7-134ACA06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8B103A-8357-4A0E-A225-496AC258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4D8-E850-4638-9CE0-14103293CB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004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2C085EA-FDE5-4005-A833-DFD940892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80A92C4-66A9-4C4C-B281-7DC40B492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EB54A7-D9A1-4733-810A-05F141DB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ACA-DA06-40BE-A781-B3EB78DC1203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1A08A4-5D1D-4CBE-AD4A-AF205909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3C85F2-8FA5-4147-A230-57553DDE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4D8-E850-4638-9CE0-14103293CB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94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8B29BD-2CC1-4680-A65A-0A17BE5D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0470FF-C69A-4D4B-A614-4182CA88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BA61B8-69BC-43A8-99CC-1A27F8CC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ACA-DA06-40BE-A781-B3EB78DC1203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30472F-85F8-48C0-8D0E-B2C880A2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645E0E-5968-49F0-848F-0226D5D3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4D8-E850-4638-9CE0-14103293CB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676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79BE88-5161-49B0-98F3-18BE7723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0977AAA-5243-4173-AB74-DE8862CD1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54FE2C-23D9-43D6-9798-2D0C46B3A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ACA-DA06-40BE-A781-B3EB78DC1203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8A85A7-8F53-48FA-9CAD-0E68BD2A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059268-19E2-452F-8E79-C915A066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4D8-E850-4638-9CE0-14103293CB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883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F1C74-2F63-44D1-80B4-8A511B0C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32F3D0-D314-4FAB-B083-7A469B6BF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395BA3-0C23-44BF-82E9-D2A1DDCFA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8DDC761-FB6A-4B2B-8B96-9EC1CF0C3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ACA-DA06-40BE-A781-B3EB78DC1203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C17E3F-5F57-4968-8EBC-8CB2BC96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EFF58A2-A90E-4F59-88A9-2ABAABF2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4D8-E850-4638-9CE0-14103293CB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002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BB6559-3C0E-4A1F-BBC9-A7291925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324CB5-374C-4B8A-BA33-2AC8EF097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CD0C7-6DE5-4062-9B6A-91A1F4DE1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A7D001A-6478-4536-833C-8B2652761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EB7F1BF-1457-44CD-9DD2-5CF2A581C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1E99E85-E61F-4DF0-AE56-57276E86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ACA-DA06-40BE-A781-B3EB78DC1203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3EA5A1B-C239-4986-A2F7-773CDF7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9D0A30A-BFF6-414A-A8C9-6CFC119B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4D8-E850-4638-9CE0-14103293CB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72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C5FA5B-AB45-4A3A-9B8E-D67D1B87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F337187-7A45-49C1-872E-F3CFC0BF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ACA-DA06-40BE-A781-B3EB78DC1203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64F69AE-EDDE-4325-9317-7E9A72A6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EBD98D3-EEC6-42E3-B4E1-FAD3313B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4D8-E850-4638-9CE0-14103293CB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735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AC55B5C-9B9B-4F83-A5BD-2BFF9DB3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ACA-DA06-40BE-A781-B3EB78DC1203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97A6BBC-B270-40E1-84A1-BE145114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5254E24-C58D-42A6-AF34-19FE34A5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4D8-E850-4638-9CE0-14103293CB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85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2889D5-4FBA-47F2-B376-F9258EE5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E9F2EF-2DAF-4281-B083-A7B3ED79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A933BD6-053E-449F-99B3-C66296642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3AA3087-E488-4244-9509-5CAC7290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ACA-DA06-40BE-A781-B3EB78DC1203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B33254E-FC86-40FB-8DE2-22512FFA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48BC54-4D49-401F-BD0C-AF0869CB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4D8-E850-4638-9CE0-14103293CB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971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D90EDE-26DC-4EE9-AF9F-98F40F8D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A9F0BF9-60BB-40EA-AB25-D994E5605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70BC88B-1635-415E-83AF-C16EA55D8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899FF1A-A4FE-4BF4-A3C9-8EC2074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5ACA-DA06-40BE-A781-B3EB78DC1203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C56E797-C2C5-4DB7-A57E-15D48C38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4B7763F-9FF5-42F0-A1C0-9F57B0EA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F4D8-E850-4638-9CE0-14103293CB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929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DCDDFA1-3EF6-4829-8102-D778C7B9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51E239-5B48-42F7-9D73-86366D202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629C95-AD95-468B-BCAE-6D3647281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45ACA-DA06-40BE-A781-B3EB78DC1203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81B73C-DE0C-4E30-9194-9E18B6DDE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2524F4-406B-4BB1-8868-CF4796735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FF4D8-E850-4638-9CE0-14103293CB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23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20095" y="2575719"/>
            <a:ext cx="10257692" cy="1959336"/>
          </a:xfrm>
        </p:spPr>
        <p:txBody>
          <a:bodyPr>
            <a:noAutofit/>
          </a:bodyPr>
          <a:lstStyle/>
          <a:p>
            <a:r>
              <a:rPr lang="nb-NO" sz="4400" b="1" dirty="0"/>
              <a:t>FORSKJELLIGE MÅTE Å SPØRRE PÅ</a:t>
            </a:r>
            <a:br>
              <a:rPr lang="nb-NO" sz="4400" b="1" dirty="0"/>
            </a:br>
            <a:r>
              <a:rPr lang="nb-NO" sz="4400" b="1" dirty="0"/>
              <a:t>-</a:t>
            </a:r>
            <a:br>
              <a:rPr lang="nb-NO" sz="4400" b="1" dirty="0"/>
            </a:br>
            <a:r>
              <a:rPr lang="nb-NO" sz="4400" b="1" dirty="0"/>
              <a:t>SPØRSMÅLSTYPER 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ÅPENT SPØRSMÅL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315200" cy="4169232"/>
          </a:xfrm>
        </p:spPr>
        <p:txBody>
          <a:bodyPr>
            <a:normAutofit fontScale="77500" lnSpcReduction="20000"/>
          </a:bodyPr>
          <a:lstStyle/>
          <a:p>
            <a:r>
              <a:rPr lang="nb-NO" sz="3200" dirty="0"/>
              <a:t>Spørsmål som gir en beskrivelse eller et fortellende svar.</a:t>
            </a:r>
          </a:p>
          <a:p>
            <a:endParaRPr lang="nb-NO" sz="3200" dirty="0"/>
          </a:p>
          <a:p>
            <a:r>
              <a:rPr lang="nb-NO" sz="3200" dirty="0"/>
              <a:t>Spørsmål som ikke kan svares med et “ja”, “nei”, «vet ikke» eller et enkelt ord, som for eksempel «enig»</a:t>
            </a:r>
          </a:p>
          <a:p>
            <a:endParaRPr lang="nb-NO" sz="3200" dirty="0"/>
          </a:p>
          <a:p>
            <a:r>
              <a:rPr lang="nb-NO" sz="3200" dirty="0"/>
              <a:t>Begynner oftest med spørreordene</a:t>
            </a:r>
          </a:p>
          <a:p>
            <a:pPr lvl="1"/>
            <a:r>
              <a:rPr lang="nb-NO" sz="3200" dirty="0"/>
              <a:t>Hva</a:t>
            </a:r>
          </a:p>
          <a:p>
            <a:pPr lvl="1"/>
            <a:r>
              <a:rPr lang="nb-NO" sz="3200" dirty="0"/>
              <a:t>Hvor</a:t>
            </a:r>
          </a:p>
          <a:p>
            <a:pPr lvl="1"/>
            <a:r>
              <a:rPr lang="nb-NO" sz="3200" dirty="0"/>
              <a:t>Hvordan</a:t>
            </a:r>
          </a:p>
          <a:p>
            <a:pPr lvl="1"/>
            <a:r>
              <a:rPr lang="nb-NO" sz="3200" dirty="0"/>
              <a:t>Hvorfor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539B3C0-61EF-411C-85A1-DC576A7F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A1E97A7-2AE4-456F-89DA-A4446692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2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8838DEB-86E4-4C35-8D37-E5265EF32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704975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5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9BAF-F7AF-424A-805B-460ACC82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22" y="390351"/>
            <a:ext cx="10306520" cy="1325563"/>
          </a:xfrm>
        </p:spPr>
        <p:txBody>
          <a:bodyPr>
            <a:normAutofit/>
          </a:bodyPr>
          <a:lstStyle/>
          <a:p>
            <a:r>
              <a:rPr lang="nb-NO" b="1" dirty="0"/>
              <a:t>EKSEMPLER PÅ ÅPNE SPØRSMÅL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161D8C-2D6B-4527-8A48-EC75C678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1782618"/>
            <a:ext cx="5476350" cy="4828043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Hva </a:t>
            </a:r>
            <a:r>
              <a:rPr lang="en-US" sz="3200" dirty="0" err="1">
                <a:solidFill>
                  <a:prstClr val="black"/>
                </a:solidFill>
              </a:rPr>
              <a:t>skal</a:t>
            </a:r>
            <a:r>
              <a:rPr lang="en-US" sz="3200" dirty="0">
                <a:solidFill>
                  <a:prstClr val="black"/>
                </a:solidFill>
              </a:rPr>
              <a:t> du </a:t>
            </a:r>
            <a:r>
              <a:rPr lang="en-US" sz="3200" dirty="0" err="1">
                <a:solidFill>
                  <a:prstClr val="black"/>
                </a:solidFill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ferien</a:t>
            </a:r>
            <a:r>
              <a:rPr lang="en-US" sz="3200" dirty="0">
                <a:solidFill>
                  <a:prstClr val="black"/>
                </a:solidFill>
              </a:rPr>
              <a:t>?</a:t>
            </a:r>
          </a:p>
          <a:p>
            <a:r>
              <a:rPr lang="en-US" sz="3200" dirty="0"/>
              <a:t>Hvor har du </a:t>
            </a:r>
            <a:r>
              <a:rPr lang="en-US" sz="3200" dirty="0" err="1"/>
              <a:t>vært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ferien</a:t>
            </a:r>
            <a:r>
              <a:rPr lang="en-US" sz="3200" dirty="0"/>
              <a:t>?</a:t>
            </a:r>
          </a:p>
          <a:p>
            <a:r>
              <a:rPr lang="en-US" sz="3200" dirty="0"/>
              <a:t>Hva </a:t>
            </a:r>
            <a:r>
              <a:rPr lang="en-US" sz="3200" dirty="0" err="1"/>
              <a:t>gjorde</a:t>
            </a:r>
            <a:r>
              <a:rPr lang="en-US" sz="3200" dirty="0"/>
              <a:t> du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ferien</a:t>
            </a:r>
            <a:r>
              <a:rPr lang="en-US" sz="3200" dirty="0"/>
              <a:t>?</a:t>
            </a:r>
          </a:p>
          <a:p>
            <a:r>
              <a:rPr lang="en-US" sz="3200" dirty="0"/>
              <a:t>Hva </a:t>
            </a:r>
            <a:r>
              <a:rPr lang="en-US" sz="3200" dirty="0" err="1"/>
              <a:t>skjedde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begynnelsen</a:t>
            </a:r>
            <a:r>
              <a:rPr lang="en-US" sz="3200" dirty="0"/>
              <a:t> av </a:t>
            </a:r>
            <a:r>
              <a:rPr lang="en-US" sz="3200" dirty="0" err="1"/>
              <a:t>ferien</a:t>
            </a:r>
            <a:r>
              <a:rPr lang="en-US" sz="3200" dirty="0"/>
              <a:t>?</a:t>
            </a:r>
          </a:p>
          <a:p>
            <a:r>
              <a:rPr lang="en-US" sz="3200" dirty="0"/>
              <a:t>Hva </a:t>
            </a:r>
            <a:r>
              <a:rPr lang="en-US" sz="3200" dirty="0" err="1"/>
              <a:t>pleier</a:t>
            </a:r>
            <a:r>
              <a:rPr lang="en-US" sz="3200" dirty="0"/>
              <a:t> du å </a:t>
            </a:r>
            <a:r>
              <a:rPr lang="en-US" sz="3200" dirty="0" err="1"/>
              <a:t>gjøre</a:t>
            </a:r>
            <a:r>
              <a:rPr lang="en-US" sz="3200" dirty="0"/>
              <a:t> </a:t>
            </a:r>
            <a:r>
              <a:rPr lang="en-US" sz="3200" dirty="0" err="1"/>
              <a:t>etter</a:t>
            </a:r>
            <a:r>
              <a:rPr lang="en-US" sz="3200" dirty="0"/>
              <a:t> </a:t>
            </a:r>
            <a:r>
              <a:rPr lang="en-US" sz="3200" dirty="0" err="1"/>
              <a:t>jobben</a:t>
            </a:r>
            <a:r>
              <a:rPr lang="en-US" sz="3200" dirty="0"/>
              <a:t>?</a:t>
            </a:r>
          </a:p>
          <a:p>
            <a:r>
              <a:rPr lang="en-US" sz="3200" dirty="0"/>
              <a:t>Hva var </a:t>
            </a:r>
            <a:r>
              <a:rPr lang="en-US" sz="3200" dirty="0" err="1"/>
              <a:t>spesielt</a:t>
            </a:r>
            <a:r>
              <a:rPr lang="en-US" sz="3200" dirty="0"/>
              <a:t> bra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ferien</a:t>
            </a:r>
            <a:r>
              <a:rPr lang="en-US" sz="3200" dirty="0"/>
              <a:t> din?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A48327-5BE1-4EC9-A0AF-1583CA8C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2377A9-E19F-4883-A962-A31785B5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3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75F9CE-45BE-4909-88FE-ECD6780A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836" y="14478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2" y="253634"/>
            <a:ext cx="5688099" cy="1454051"/>
          </a:xfrm>
        </p:spPr>
        <p:txBody>
          <a:bodyPr>
            <a:normAutofit/>
          </a:bodyPr>
          <a:lstStyle/>
          <a:p>
            <a:r>
              <a:rPr lang="nb-NO" b="1" dirty="0"/>
              <a:t>LUKKET SPØRSMÅL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255" y="1707686"/>
            <a:ext cx="6532418" cy="4353286"/>
          </a:xfrm>
        </p:spPr>
        <p:txBody>
          <a:bodyPr anchor="ctr">
            <a:noAutofit/>
          </a:bodyPr>
          <a:lstStyle/>
          <a:p>
            <a:r>
              <a:rPr lang="nb-NO" sz="3000" dirty="0">
                <a:solidFill>
                  <a:srgbClr val="000000"/>
                </a:solidFill>
              </a:rPr>
              <a:t>Spørsmål som bare kan svares med de alternativene du har laget.</a:t>
            </a:r>
          </a:p>
          <a:p>
            <a:r>
              <a:rPr lang="nb-NO" sz="3000" dirty="0">
                <a:solidFill>
                  <a:srgbClr val="000000"/>
                </a:solidFill>
              </a:rPr>
              <a:t>Du leder den du spør til å gi korte svar. </a:t>
            </a:r>
          </a:p>
          <a:p>
            <a:endParaRPr lang="nb-NO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b-NO" sz="3000" b="1" dirty="0">
                <a:solidFill>
                  <a:schemeClr val="accent5"/>
                </a:solidFill>
              </a:rPr>
              <a:t>Eksempel (sett kryss):</a:t>
            </a:r>
          </a:p>
          <a:p>
            <a:pPr marL="0" indent="0">
              <a:buNone/>
            </a:pPr>
            <a:r>
              <a:rPr lang="nb-NO" sz="3000" dirty="0">
                <a:solidFill>
                  <a:srgbClr val="000000"/>
                </a:solidFill>
              </a:rPr>
              <a:t>Liker du is? Ja	____	 </a:t>
            </a:r>
          </a:p>
          <a:p>
            <a:pPr marL="0" indent="0">
              <a:buNone/>
            </a:pPr>
            <a:r>
              <a:rPr lang="nb-NO" sz="3000" dirty="0">
                <a:solidFill>
                  <a:srgbClr val="000000"/>
                </a:solidFill>
              </a:rPr>
              <a:t>		Litt	____</a:t>
            </a:r>
          </a:p>
          <a:p>
            <a:pPr marL="0" indent="0">
              <a:buNone/>
            </a:pPr>
            <a:r>
              <a:rPr lang="nb-NO" sz="3000" dirty="0">
                <a:solidFill>
                  <a:srgbClr val="000000"/>
                </a:solidFill>
              </a:rPr>
              <a:t>		Nei	____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5E8743-ABCE-40E1-A607-B09A98CE2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E53579-DD5F-4C42-BF4F-200EDE8B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3988134-FE61-4106-A572-042A8E28B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20" y="1707685"/>
            <a:ext cx="4276621" cy="427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2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9BAF-F7AF-424A-805B-460ACC82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70" y="292767"/>
            <a:ext cx="7916218" cy="1325563"/>
          </a:xfrm>
        </p:spPr>
        <p:txBody>
          <a:bodyPr>
            <a:normAutofit/>
          </a:bodyPr>
          <a:lstStyle/>
          <a:p>
            <a:r>
              <a:rPr lang="nb-NO" b="1" dirty="0"/>
              <a:t>EKSEMPEL PÅ LUKKET SPØRSMÅL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161D8C-2D6B-4527-8A48-EC75C678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1422400"/>
            <a:ext cx="5679625" cy="4754563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mye</a:t>
            </a:r>
            <a:r>
              <a:rPr lang="en-US" dirty="0"/>
              <a:t> </a:t>
            </a:r>
            <a:r>
              <a:rPr lang="en-US" dirty="0" err="1"/>
              <a:t>synes</a:t>
            </a:r>
            <a:r>
              <a:rPr lang="en-US" dirty="0"/>
              <a:t> du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å </a:t>
            </a:r>
            <a:r>
              <a:rPr lang="en-US" dirty="0" err="1"/>
              <a:t>gjøre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jobben</a:t>
            </a:r>
            <a:r>
              <a:rPr lang="en-US" dirty="0"/>
              <a:t>? </a:t>
            </a:r>
          </a:p>
          <a:p>
            <a:pPr marL="457200" lvl="1" indent="0">
              <a:buNone/>
            </a:pPr>
            <a:r>
              <a:rPr lang="en-US" sz="2800" dirty="0"/>
              <a:t>Sett </a:t>
            </a:r>
            <a:r>
              <a:rPr lang="en-US" sz="2800" dirty="0" err="1"/>
              <a:t>kryss</a:t>
            </a:r>
            <a:r>
              <a:rPr lang="en-US" sz="2800" dirty="0"/>
              <a:t>: </a:t>
            </a:r>
          </a:p>
          <a:p>
            <a:pPr lvl="1">
              <a:lnSpc>
                <a:spcPct val="150000"/>
              </a:lnSpc>
            </a:pPr>
            <a:r>
              <a:rPr lang="en-US" sz="2800" dirty="0" err="1"/>
              <a:t>Mye</a:t>
            </a:r>
            <a:r>
              <a:rPr lang="en-US" sz="2800" dirty="0"/>
              <a:t> å </a:t>
            </a:r>
            <a:r>
              <a:rPr lang="en-US" sz="2800" dirty="0" err="1"/>
              <a:t>gjøre</a:t>
            </a:r>
            <a:r>
              <a:rPr lang="en-US" sz="2800" dirty="0"/>
              <a:t>		</a:t>
            </a:r>
          </a:p>
          <a:p>
            <a:pPr lvl="1">
              <a:lnSpc>
                <a:spcPct val="150000"/>
              </a:lnSpc>
            </a:pPr>
            <a:r>
              <a:rPr lang="en-US" sz="2800" dirty="0" err="1"/>
              <a:t>Passe</a:t>
            </a:r>
            <a:r>
              <a:rPr lang="en-US" sz="2800" dirty="0"/>
              <a:t> å </a:t>
            </a:r>
            <a:r>
              <a:rPr lang="en-US" sz="2800" dirty="0" err="1"/>
              <a:t>gjøre</a:t>
            </a:r>
            <a:r>
              <a:rPr lang="en-US" sz="2800" dirty="0"/>
              <a:t>		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For lite å </a:t>
            </a:r>
            <a:r>
              <a:rPr lang="en-US" sz="2800" dirty="0" err="1"/>
              <a:t>gjøre</a:t>
            </a:r>
            <a:r>
              <a:rPr lang="en-US" sz="2800" dirty="0"/>
              <a:t>	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r>
              <a:rPr lang="en-US" dirty="0"/>
              <a:t>Kan du </a:t>
            </a:r>
            <a:r>
              <a:rPr lang="en-US" dirty="0" err="1"/>
              <a:t>telle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20? (sett </a:t>
            </a:r>
            <a:r>
              <a:rPr lang="en-US" dirty="0" err="1"/>
              <a:t>kryss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sz="2800" dirty="0"/>
              <a:t>Ja			</a:t>
            </a:r>
            <a:r>
              <a:rPr lang="en-US" sz="2800" dirty="0" err="1"/>
              <a:t>Nei</a:t>
            </a:r>
            <a:r>
              <a:rPr lang="en-US" sz="2800" dirty="0"/>
              <a:t>	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2FA3667-BAD3-4AD0-B12C-F0D0C61B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C763F5-9244-46BF-A687-8261669E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5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10121030" y="400833"/>
            <a:ext cx="146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Linda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5EF228E-2E9B-4CAA-BC1B-3405A88DD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392" y="2036779"/>
            <a:ext cx="4831183" cy="32836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4C15315-F427-49BD-B8AB-955E1A7EAC92}"/>
              </a:ext>
            </a:extLst>
          </p:cNvPr>
          <p:cNvSpPr/>
          <p:nvPr/>
        </p:nvSpPr>
        <p:spPr>
          <a:xfrm>
            <a:off x="3819604" y="2759601"/>
            <a:ext cx="609600" cy="3902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0E47FFA-B11C-448A-9950-BB1BB2EF6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04" y="4007908"/>
            <a:ext cx="621846" cy="40846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E46FFBC-656B-4261-9121-C3728A668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04" y="3374639"/>
            <a:ext cx="621846" cy="40846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EBD441D-7E37-493B-B3D9-1EE84DDD2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656" y="5768495"/>
            <a:ext cx="621846" cy="40846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9D433A38-1068-48F2-BFFC-D3706CC71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422" y="5768496"/>
            <a:ext cx="62184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4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Bahnschrift Light" panose="020B0502040204020203" pitchFamily="34" charset="0"/>
              </a:rPr>
              <a:t>SKALA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91764" cy="4351338"/>
          </a:xfrm>
        </p:spPr>
        <p:txBody>
          <a:bodyPr/>
          <a:lstStyle/>
          <a:p>
            <a:r>
              <a:rPr lang="nb-NO" dirty="0"/>
              <a:t>Kan brukes både i spørreskjema og i intervju.</a:t>
            </a:r>
          </a:p>
          <a:p>
            <a:r>
              <a:rPr lang="nb-NO" dirty="0"/>
              <a:t>Er en inndeling i grader fra mye til lite. Slik som et trafikklys, termometer eller en målestokk. </a:t>
            </a:r>
            <a:endParaRPr lang="nb-NO" b="1" dirty="0">
              <a:solidFill>
                <a:schemeClr val="accent5"/>
              </a:solidFill>
            </a:endParaRP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6E35E36C-D9C3-4659-831E-5044CB1C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7B134C8A-8CC7-4F58-BC39-92F853FB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6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1BDD514-6A16-4F5D-8B81-3565F288A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553" y="262948"/>
            <a:ext cx="1929065" cy="385813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8336989-00CF-4EDC-BF36-60D98304C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54123"/>
            <a:ext cx="4322473" cy="282284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7856C2B-BC01-4984-83E2-BD076B03A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638" y="3650682"/>
            <a:ext cx="3962400" cy="22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39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93FFCA-EC49-4E54-A75C-DE1E31F51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4EA9FC-D0B0-4BEC-8D08-D3665E203B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0D6340-7167-4B3C-9BE6-BBCD5388AD41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e84ae1cb-83da-46e9-90cf-a6223a3d62b4"/>
    <ds:schemaRef ds:uri="330e2b19-d22b-458d-836c-196ed8ef057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333</Words>
  <Application>Microsoft Office PowerPoint</Application>
  <PresentationFormat>Widescreen</PresentationFormat>
  <Paragraphs>50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Bahnschrift Light</vt:lpstr>
      <vt:lpstr>Calibri</vt:lpstr>
      <vt:lpstr>Calibri Light</vt:lpstr>
      <vt:lpstr>Office-tema</vt:lpstr>
      <vt:lpstr>FORSKJELLIGE MÅTE Å SPØRRE PÅ - SPØRSMÅLSTYPER </vt:lpstr>
      <vt:lpstr>ÅPENT SPØRSMÅL</vt:lpstr>
      <vt:lpstr>EKSEMPLER PÅ ÅPNE SPØRSMÅL</vt:lpstr>
      <vt:lpstr>LUKKET SPØRSMÅL</vt:lpstr>
      <vt:lpstr>EKSEMPEL PÅ LUKKET SPØRSMÅL</vt:lpstr>
      <vt:lpstr>SKALA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May Østby</dc:creator>
  <cp:lastModifiedBy>May Østby</cp:lastModifiedBy>
  <cp:revision>7</cp:revision>
  <dcterms:created xsi:type="dcterms:W3CDTF">2022-01-19T12:00:36Z</dcterms:created>
  <dcterms:modified xsi:type="dcterms:W3CDTF">2022-05-02T14:43:34Z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