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4"/>
  </p:sldMasterIdLst>
  <p:notesMasterIdLst>
    <p:notesMasterId r:id="rId19"/>
  </p:notesMasterIdLst>
  <p:sldIdLst>
    <p:sldId id="282" r:id="rId5"/>
    <p:sldId id="303" r:id="rId6"/>
    <p:sldId id="304" r:id="rId7"/>
    <p:sldId id="305" r:id="rId8"/>
    <p:sldId id="273" r:id="rId9"/>
    <p:sldId id="281" r:id="rId10"/>
    <p:sldId id="264" r:id="rId11"/>
    <p:sldId id="257" r:id="rId12"/>
    <p:sldId id="259" r:id="rId13"/>
    <p:sldId id="270" r:id="rId14"/>
    <p:sldId id="258" r:id="rId15"/>
    <p:sldId id="278" r:id="rId16"/>
    <p:sldId id="269" r:id="rId17"/>
    <p:sldId id="30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y Østby" initials="MØ" lastIdx="10" clrIdx="0">
    <p:extLst>
      <p:ext uri="{19B8F6BF-5375-455C-9EA6-DF929625EA0E}">
        <p15:presenceInfo xmlns:p15="http://schemas.microsoft.com/office/powerpoint/2012/main" userId="S::mayo@hiof.no::f1df2d25-011f-47f0-a5d4-a60e1ca358e1" providerId="AD"/>
      </p:ext>
    </p:extLst>
  </p:cmAuthor>
  <p:cmAuthor id="2" name="Mette Tindvik Hansen" initials="MH" lastIdx="3" clrIdx="1">
    <p:extLst>
      <p:ext uri="{19B8F6BF-5375-455C-9EA6-DF929625EA0E}">
        <p15:presenceInfo xmlns:p15="http://schemas.microsoft.com/office/powerpoint/2012/main" userId="S::mettehan@hiof.no::4243961f-e978-411a-928b-99a854e066b0" providerId="AD"/>
      </p:ext>
    </p:extLst>
  </p:cmAuthor>
  <p:cmAuthor id="3" name="Mette Tindvik Hansen" initials="MTH" lastIdx="1" clrIdx="2">
    <p:extLst>
      <p:ext uri="{19B8F6BF-5375-455C-9EA6-DF929625EA0E}">
        <p15:presenceInfo xmlns:p15="http://schemas.microsoft.com/office/powerpoint/2012/main" userId="S-1-5-21-2052111302-1078145449-842925246-151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5F7B6D-B586-46D7-80E4-67E28A16F06C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b-NO"/>
        </a:p>
      </dgm:t>
    </dgm:pt>
    <dgm:pt modelId="{63D48D30-1005-4CAB-995D-DCBF718FCF1A}">
      <dgm:prSet phldrT="[Text]" custT="1"/>
      <dgm:spPr/>
      <dgm:t>
        <a:bodyPr/>
        <a:lstStyle/>
        <a:p>
          <a:r>
            <a:rPr lang="nb-NO" sz="1600" b="1" i="0"/>
            <a:t>1</a:t>
          </a:r>
          <a:r>
            <a:rPr lang="nb-NO" sz="1600" b="0" i="0"/>
            <a:t>.</a:t>
          </a:r>
          <a:r>
            <a:rPr lang="nb-NO" sz="1600" b="1" i="0">
              <a:effectLst/>
            </a:rPr>
            <a:t>Hva skal undersøkes  </a:t>
          </a:r>
        </a:p>
        <a:p>
          <a:r>
            <a:rPr lang="nb-NO" sz="1600" b="0" i="0">
              <a:effectLst/>
            </a:rPr>
            <a:t>Forsknings-spørsmål, problemstilling, hypotese </a:t>
          </a:r>
        </a:p>
        <a:p>
          <a:r>
            <a:rPr lang="nb-NO" sz="1600" b="0" i="1">
              <a:effectLst/>
            </a:rPr>
            <a:t>Hva vil vi finne ut?</a:t>
          </a:r>
          <a:r>
            <a:rPr lang="nb-NO" sz="1400" b="0" i="1">
              <a:effectLst/>
            </a:rPr>
            <a:t> </a:t>
          </a:r>
          <a:endParaRPr lang="nb-NO" sz="1400" b="0" i="0">
            <a:effectLst/>
          </a:endParaRPr>
        </a:p>
        <a:p>
          <a:endParaRPr lang="nb-NO" sz="1600" dirty="0"/>
        </a:p>
      </dgm:t>
    </dgm:pt>
    <dgm:pt modelId="{D9A0D32D-0679-4395-A527-8BAA167796C5}" type="parTrans" cxnId="{C5DF9F15-A8DE-4FBF-A63E-734C462506C5}">
      <dgm:prSet/>
      <dgm:spPr/>
      <dgm:t>
        <a:bodyPr/>
        <a:lstStyle/>
        <a:p>
          <a:endParaRPr lang="nb-NO"/>
        </a:p>
      </dgm:t>
    </dgm:pt>
    <dgm:pt modelId="{164989D5-CE62-4655-B378-ECADCA4BCA67}" type="sibTrans" cxnId="{C5DF9F15-A8DE-4FBF-A63E-734C462506C5}">
      <dgm:prSet/>
      <dgm:spPr/>
      <dgm:t>
        <a:bodyPr/>
        <a:lstStyle/>
        <a:p>
          <a:endParaRPr lang="nb-NO"/>
        </a:p>
      </dgm:t>
    </dgm:pt>
    <dgm:pt modelId="{3B2C123E-DF8F-422B-8D89-50546358D8F7}">
      <dgm:prSet phldrT="[Text]" custT="1"/>
      <dgm:spPr/>
      <dgm:t>
        <a:bodyPr/>
        <a:lstStyle/>
        <a:p>
          <a:r>
            <a:rPr lang="nb-NO" sz="1800" b="1" i="0">
              <a:effectLst/>
            </a:rPr>
            <a:t>2.Søke litteratur</a:t>
          </a:r>
          <a:r>
            <a:rPr lang="nb-NO" sz="1800" b="0" i="0">
              <a:effectLst/>
            </a:rPr>
            <a:t> </a:t>
          </a:r>
        </a:p>
        <a:p>
          <a:r>
            <a:rPr lang="nb-NO" sz="1600" b="0" i="0">
              <a:effectLst/>
            </a:rPr>
            <a:t>Finne ut mer om samme tema          </a:t>
          </a:r>
        </a:p>
        <a:p>
          <a:r>
            <a:rPr lang="nb-NO" sz="1600" b="0" i="1">
              <a:effectLst/>
            </a:rPr>
            <a:t>Hva har andre funnet ut om temaet? </a:t>
          </a:r>
          <a:endParaRPr lang="nb-NO" sz="1600" dirty="0">
            <a:effectLst/>
          </a:endParaRPr>
        </a:p>
      </dgm:t>
    </dgm:pt>
    <dgm:pt modelId="{97B11656-3493-46A8-92A9-393D5A190714}" type="parTrans" cxnId="{98A020D7-9299-4564-B9FC-BD49597D13F8}">
      <dgm:prSet/>
      <dgm:spPr/>
      <dgm:t>
        <a:bodyPr/>
        <a:lstStyle/>
        <a:p>
          <a:endParaRPr lang="nb-NO"/>
        </a:p>
      </dgm:t>
    </dgm:pt>
    <dgm:pt modelId="{FB58F36F-E742-4CE7-B344-7AD1F1FC5440}" type="sibTrans" cxnId="{98A020D7-9299-4564-B9FC-BD49597D13F8}">
      <dgm:prSet/>
      <dgm:spPr/>
      <dgm:t>
        <a:bodyPr/>
        <a:lstStyle/>
        <a:p>
          <a:endParaRPr lang="nb-NO"/>
        </a:p>
      </dgm:t>
    </dgm:pt>
    <dgm:pt modelId="{B78F3384-2C17-4D1B-8FD1-C5015E9C64AD}">
      <dgm:prSet phldrT="[Text]" custT="1"/>
      <dgm:spPr/>
      <dgm:t>
        <a:bodyPr/>
        <a:lstStyle/>
        <a:p>
          <a:r>
            <a:rPr lang="nb-NO" sz="1800" b="1" i="0"/>
            <a:t>3</a:t>
          </a:r>
          <a:r>
            <a:rPr lang="nb-NO" sz="1800" b="1" i="0">
              <a:effectLst/>
            </a:rPr>
            <a:t>. Planlegge</a:t>
          </a:r>
          <a:r>
            <a:rPr lang="nb-NO" sz="1800" b="0" i="0">
              <a:effectLst/>
            </a:rPr>
            <a:t>   </a:t>
          </a:r>
        </a:p>
        <a:p>
          <a:r>
            <a:rPr lang="nb-NO" sz="1600" b="0" i="0">
              <a:effectLst/>
            </a:rPr>
            <a:t>Bestemme hvordan vi skal undersøke og analysere og  hvem vi kan spørre.</a:t>
          </a:r>
        </a:p>
        <a:p>
          <a:r>
            <a:rPr lang="nb-NO" sz="1600" b="0" i="1">
              <a:effectLst/>
            </a:rPr>
            <a:t>Hva skal planen for forskningen inneholde? </a:t>
          </a:r>
          <a:endParaRPr lang="nb-NO" sz="1600" b="0" i="0">
            <a:effectLst/>
          </a:endParaRPr>
        </a:p>
        <a:p>
          <a:endParaRPr lang="nb-NO" sz="900" dirty="0"/>
        </a:p>
      </dgm:t>
    </dgm:pt>
    <dgm:pt modelId="{BE6D1C14-0E64-4665-A267-207031FE4BC8}" type="parTrans" cxnId="{BD61CDBD-B881-4058-88EF-801B17D563B1}">
      <dgm:prSet/>
      <dgm:spPr/>
      <dgm:t>
        <a:bodyPr/>
        <a:lstStyle/>
        <a:p>
          <a:endParaRPr lang="nb-NO"/>
        </a:p>
      </dgm:t>
    </dgm:pt>
    <dgm:pt modelId="{09D771DA-CFFE-4963-8A6B-95DCAC670784}" type="sibTrans" cxnId="{BD61CDBD-B881-4058-88EF-801B17D563B1}">
      <dgm:prSet/>
      <dgm:spPr/>
      <dgm:t>
        <a:bodyPr/>
        <a:lstStyle/>
        <a:p>
          <a:endParaRPr lang="nb-NO"/>
        </a:p>
      </dgm:t>
    </dgm:pt>
    <dgm:pt modelId="{E3AEAA9B-7934-487E-A729-906E3B328BDA}">
      <dgm:prSet custT="1"/>
      <dgm:spPr/>
      <dgm:t>
        <a:bodyPr/>
        <a:lstStyle/>
        <a:p>
          <a:r>
            <a:rPr lang="nb-NO" sz="1800" b="1" i="0"/>
            <a:t>4. </a:t>
          </a:r>
          <a:r>
            <a:rPr lang="nb-NO" sz="1800" b="1" i="0">
              <a:effectLst/>
            </a:rPr>
            <a:t>Data- innsamling </a:t>
          </a:r>
        </a:p>
        <a:p>
          <a:r>
            <a:rPr lang="nb-NO" sz="1600" b="0" i="0">
              <a:effectLst/>
            </a:rPr>
            <a:t>Observasjon, intervju eller spørreskjema</a:t>
          </a:r>
        </a:p>
        <a:p>
          <a:r>
            <a:rPr lang="nb-NO" sz="1600" b="0" i="1">
              <a:effectLst/>
            </a:rPr>
            <a:t>Hvordan skal vi samle inn informasjon </a:t>
          </a:r>
          <a:endParaRPr lang="nb-NO" sz="1600" i="1" dirty="0">
            <a:effectLst/>
          </a:endParaRPr>
        </a:p>
      </dgm:t>
    </dgm:pt>
    <dgm:pt modelId="{10A088BA-561B-4C49-82AA-28FC076F61FC}" type="parTrans" cxnId="{9377D64D-D62F-4928-969B-16A053CF5B6F}">
      <dgm:prSet/>
      <dgm:spPr/>
      <dgm:t>
        <a:bodyPr/>
        <a:lstStyle/>
        <a:p>
          <a:endParaRPr lang="nb-NO"/>
        </a:p>
      </dgm:t>
    </dgm:pt>
    <dgm:pt modelId="{7472D37B-046F-4300-9AD5-C0D4F507E2E2}" type="sibTrans" cxnId="{9377D64D-D62F-4928-969B-16A053CF5B6F}">
      <dgm:prSet/>
      <dgm:spPr/>
      <dgm:t>
        <a:bodyPr/>
        <a:lstStyle/>
        <a:p>
          <a:endParaRPr lang="nb-NO"/>
        </a:p>
      </dgm:t>
    </dgm:pt>
    <dgm:pt modelId="{3BE99D27-E6C8-4CD0-B754-445A156AE523}">
      <dgm:prSet custT="1"/>
      <dgm:spPr/>
      <dgm:t>
        <a:bodyPr/>
        <a:lstStyle/>
        <a:p>
          <a:r>
            <a:rPr lang="nb-NO" sz="1800" b="1" i="0"/>
            <a:t>5</a:t>
          </a:r>
          <a:r>
            <a:rPr lang="nb-NO" sz="1800" b="1" i="0">
              <a:effectLst/>
            </a:rPr>
            <a:t>. Analysere </a:t>
          </a:r>
        </a:p>
        <a:p>
          <a:r>
            <a:rPr lang="nb-NO" sz="1600" b="0" i="0">
              <a:effectLst/>
            </a:rPr>
            <a:t>Sortere, ordne data i system </a:t>
          </a:r>
        </a:p>
        <a:p>
          <a:r>
            <a:rPr lang="nb-NO" sz="1600" b="0" i="1">
              <a:effectLst/>
            </a:rPr>
            <a:t>Hva har vi funnet ut og hvordan kan vi vise frem dette på en best mulig måte?  </a:t>
          </a:r>
          <a:endParaRPr lang="nb-NO" sz="1600" i="1" dirty="0">
            <a:effectLst/>
          </a:endParaRPr>
        </a:p>
      </dgm:t>
    </dgm:pt>
    <dgm:pt modelId="{4344397B-2363-40A7-8C9B-5D078AE1A51C}" type="parTrans" cxnId="{E3A6DAFC-EAB2-410C-A0B1-1778D951A566}">
      <dgm:prSet/>
      <dgm:spPr/>
      <dgm:t>
        <a:bodyPr/>
        <a:lstStyle/>
        <a:p>
          <a:endParaRPr lang="nb-NO"/>
        </a:p>
      </dgm:t>
    </dgm:pt>
    <dgm:pt modelId="{66C3140F-A276-46D7-BBC6-58B1743A649B}" type="sibTrans" cxnId="{E3A6DAFC-EAB2-410C-A0B1-1778D951A566}">
      <dgm:prSet/>
      <dgm:spPr/>
      <dgm:t>
        <a:bodyPr/>
        <a:lstStyle/>
        <a:p>
          <a:endParaRPr lang="nb-NO"/>
        </a:p>
      </dgm:t>
    </dgm:pt>
    <dgm:pt modelId="{0F0FE62C-6B4E-42D9-9E9C-A49B73EB9619}">
      <dgm:prSet custT="1"/>
      <dgm:spPr/>
      <dgm:t>
        <a:bodyPr/>
        <a:lstStyle/>
        <a:p>
          <a:r>
            <a:rPr lang="nb-NO" sz="1800" b="1" i="0"/>
            <a:t>6. </a:t>
          </a:r>
          <a:r>
            <a:rPr lang="nb-NO" sz="1800" b="1" i="0">
              <a:effectLst/>
            </a:rPr>
            <a:t>Diskusjon</a:t>
          </a:r>
          <a:r>
            <a:rPr lang="nb-NO" sz="1800" b="0" i="0">
              <a:effectLst/>
            </a:rPr>
            <a:t> </a:t>
          </a:r>
        </a:p>
        <a:p>
          <a:r>
            <a:rPr lang="nb-NO" sz="1600" b="0" i="0">
              <a:effectLst/>
            </a:rPr>
            <a:t>Oppsummere,  sammenlikne og kritisere  </a:t>
          </a:r>
        </a:p>
        <a:p>
          <a:r>
            <a:rPr lang="nb-NO" sz="1600" b="0" i="1">
              <a:effectLst/>
            </a:rPr>
            <a:t>Hvor viktig er kunnskapen vi har funnet. Hvem er den viktig for. Hvordan kan den brukes?  </a:t>
          </a:r>
          <a:endParaRPr lang="nb-NO" sz="1600" dirty="0">
            <a:effectLst/>
          </a:endParaRPr>
        </a:p>
      </dgm:t>
    </dgm:pt>
    <dgm:pt modelId="{5130BB3C-FE09-46CD-B818-894C3F7BBF5E}" type="parTrans" cxnId="{FFD8B0E0-3516-405F-9012-1AB79B391B11}">
      <dgm:prSet/>
      <dgm:spPr/>
      <dgm:t>
        <a:bodyPr/>
        <a:lstStyle/>
        <a:p>
          <a:endParaRPr lang="nb-NO"/>
        </a:p>
      </dgm:t>
    </dgm:pt>
    <dgm:pt modelId="{A34C522B-32E4-44D2-AB05-25E584ED5E50}" type="sibTrans" cxnId="{FFD8B0E0-3516-405F-9012-1AB79B391B11}">
      <dgm:prSet/>
      <dgm:spPr/>
      <dgm:t>
        <a:bodyPr/>
        <a:lstStyle/>
        <a:p>
          <a:endParaRPr lang="nb-NO"/>
        </a:p>
      </dgm:t>
    </dgm:pt>
    <dgm:pt modelId="{7371E5FC-19C1-4415-9647-5DB78036FBC4}">
      <dgm:prSet custT="1"/>
      <dgm:spPr/>
      <dgm:t>
        <a:bodyPr/>
        <a:lstStyle/>
        <a:p>
          <a:r>
            <a:rPr lang="nb-NO" sz="1800" b="1" i="0"/>
            <a:t>7</a:t>
          </a:r>
          <a:r>
            <a:rPr lang="nb-NO" sz="1800" b="0" i="0">
              <a:effectLst/>
            </a:rPr>
            <a:t>.</a:t>
          </a:r>
          <a:r>
            <a:rPr lang="nb-NO" sz="1600" b="1" i="0">
              <a:effectLst/>
            </a:rPr>
            <a:t>Formidle </a:t>
          </a:r>
        </a:p>
        <a:p>
          <a:r>
            <a:rPr lang="nb-NO" sz="1600" b="0" i="0">
              <a:effectLst/>
            </a:rPr>
            <a:t>Presentere og fortelle videre</a:t>
          </a:r>
        </a:p>
        <a:p>
          <a:r>
            <a:rPr lang="nb-NO" sz="1600" b="0" i="1">
              <a:effectLst/>
            </a:rPr>
            <a:t>Hvordan kan andre bli kjent med det vi har funnet ut?</a:t>
          </a:r>
          <a:r>
            <a:rPr lang="nb-NO" sz="1600" b="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 </a:t>
          </a:r>
          <a:endParaRPr lang="nb-NO" sz="1600" dirty="0"/>
        </a:p>
      </dgm:t>
    </dgm:pt>
    <dgm:pt modelId="{284F8856-A06D-45DC-A6DC-B816C318FF44}" type="parTrans" cxnId="{A0511E5E-1961-4518-834A-0350EDAD876F}">
      <dgm:prSet/>
      <dgm:spPr/>
      <dgm:t>
        <a:bodyPr/>
        <a:lstStyle/>
        <a:p>
          <a:endParaRPr lang="nb-NO"/>
        </a:p>
      </dgm:t>
    </dgm:pt>
    <dgm:pt modelId="{1F9E6198-F6BF-4E6F-9F05-CA1E05958C1F}" type="sibTrans" cxnId="{A0511E5E-1961-4518-834A-0350EDAD876F}">
      <dgm:prSet/>
      <dgm:spPr/>
      <dgm:t>
        <a:bodyPr/>
        <a:lstStyle/>
        <a:p>
          <a:endParaRPr lang="nb-NO"/>
        </a:p>
      </dgm:t>
    </dgm:pt>
    <dgm:pt modelId="{4C259708-0EE3-4B10-9BB2-D16C9E92FA69}" type="pres">
      <dgm:prSet presAssocID="{065F7B6D-B586-46D7-80E4-67E28A16F06C}" presName="rootnode" presStyleCnt="0">
        <dgm:presLayoutVars>
          <dgm:chMax/>
          <dgm:chPref/>
          <dgm:dir/>
          <dgm:animLvl val="lvl"/>
        </dgm:presLayoutVars>
      </dgm:prSet>
      <dgm:spPr/>
    </dgm:pt>
    <dgm:pt modelId="{AA97E486-D5BF-45A7-8FC3-8C59615B2D70}" type="pres">
      <dgm:prSet presAssocID="{63D48D30-1005-4CAB-995D-DCBF718FCF1A}" presName="composite" presStyleCnt="0"/>
      <dgm:spPr/>
    </dgm:pt>
    <dgm:pt modelId="{A77BAB3C-F71A-4D7A-BC8F-A056862A4701}" type="pres">
      <dgm:prSet presAssocID="{63D48D30-1005-4CAB-995D-DCBF718FCF1A}" presName="LShape" presStyleLbl="alignNode1" presStyleIdx="0" presStyleCnt="13"/>
      <dgm:spPr/>
    </dgm:pt>
    <dgm:pt modelId="{46A71627-CF19-498D-BDBE-6EFEF38E2F30}" type="pres">
      <dgm:prSet presAssocID="{63D48D30-1005-4CAB-995D-DCBF718FCF1A}" presName="ParentText" presStyleLbl="revTx" presStyleIdx="0" presStyleCnt="7" custScaleX="120413" custScaleY="148882" custLinFactNeighborX="13417" custLinFactNeighborY="24958">
        <dgm:presLayoutVars>
          <dgm:chMax val="0"/>
          <dgm:chPref val="0"/>
          <dgm:bulletEnabled val="1"/>
        </dgm:presLayoutVars>
      </dgm:prSet>
      <dgm:spPr/>
    </dgm:pt>
    <dgm:pt modelId="{24CED714-7C0D-4813-938D-FDD371864052}" type="pres">
      <dgm:prSet presAssocID="{63D48D30-1005-4CAB-995D-DCBF718FCF1A}" presName="Triangle" presStyleLbl="alignNode1" presStyleIdx="1" presStyleCnt="13"/>
      <dgm:spPr/>
    </dgm:pt>
    <dgm:pt modelId="{DF376BE6-1B8D-48C9-9D78-5B46EA104668}" type="pres">
      <dgm:prSet presAssocID="{164989D5-CE62-4655-B378-ECADCA4BCA67}" presName="sibTrans" presStyleCnt="0"/>
      <dgm:spPr/>
    </dgm:pt>
    <dgm:pt modelId="{5ABFE532-2065-4B21-85B4-03EF0CF303A8}" type="pres">
      <dgm:prSet presAssocID="{164989D5-CE62-4655-B378-ECADCA4BCA67}" presName="space" presStyleCnt="0"/>
      <dgm:spPr/>
    </dgm:pt>
    <dgm:pt modelId="{A4C5ECCF-CBF7-41E8-B38E-724BEE51BD26}" type="pres">
      <dgm:prSet presAssocID="{3B2C123E-DF8F-422B-8D89-50546358D8F7}" presName="composite" presStyleCnt="0"/>
      <dgm:spPr/>
    </dgm:pt>
    <dgm:pt modelId="{D6E7DFAE-22A1-434E-A29D-8D7C95A33FAD}" type="pres">
      <dgm:prSet presAssocID="{3B2C123E-DF8F-422B-8D89-50546358D8F7}" presName="LShape" presStyleLbl="alignNode1" presStyleIdx="2" presStyleCnt="13"/>
      <dgm:spPr/>
    </dgm:pt>
    <dgm:pt modelId="{6B1F63A8-1185-49EF-AB50-F28BD8430333}" type="pres">
      <dgm:prSet presAssocID="{3B2C123E-DF8F-422B-8D89-50546358D8F7}" presName="ParentText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66E83F88-0DE0-499E-A48D-F739BE609267}" type="pres">
      <dgm:prSet presAssocID="{3B2C123E-DF8F-422B-8D89-50546358D8F7}" presName="Triangle" presStyleLbl="alignNode1" presStyleIdx="3" presStyleCnt="13"/>
      <dgm:spPr/>
    </dgm:pt>
    <dgm:pt modelId="{47B36E8A-7AF4-471D-AD36-4DFE9ADB4392}" type="pres">
      <dgm:prSet presAssocID="{FB58F36F-E742-4CE7-B344-7AD1F1FC5440}" presName="sibTrans" presStyleCnt="0"/>
      <dgm:spPr/>
    </dgm:pt>
    <dgm:pt modelId="{B637735A-1896-4160-A45D-C8308524CCD5}" type="pres">
      <dgm:prSet presAssocID="{FB58F36F-E742-4CE7-B344-7AD1F1FC5440}" presName="space" presStyleCnt="0"/>
      <dgm:spPr/>
    </dgm:pt>
    <dgm:pt modelId="{A1ACB1CB-F3A0-4784-97F0-DFE3296A9098}" type="pres">
      <dgm:prSet presAssocID="{B78F3384-2C17-4D1B-8FD1-C5015E9C64AD}" presName="composite" presStyleCnt="0"/>
      <dgm:spPr/>
    </dgm:pt>
    <dgm:pt modelId="{B9E4BEF6-1A60-48B5-BDE7-340CEA7FD934}" type="pres">
      <dgm:prSet presAssocID="{B78F3384-2C17-4D1B-8FD1-C5015E9C64AD}" presName="LShape" presStyleLbl="alignNode1" presStyleIdx="4" presStyleCnt="13" custLinFactNeighborX="-10169" custLinFactNeighborY="1209"/>
      <dgm:spPr/>
    </dgm:pt>
    <dgm:pt modelId="{99C58B81-A82B-4C77-89FA-577367020FE3}" type="pres">
      <dgm:prSet presAssocID="{B78F3384-2C17-4D1B-8FD1-C5015E9C64AD}" presName="ParentText" presStyleLbl="revTx" presStyleIdx="2" presStyleCnt="7" custScaleX="136060" custLinFactNeighborX="6179" custLinFactNeighborY="2197">
        <dgm:presLayoutVars>
          <dgm:chMax val="0"/>
          <dgm:chPref val="0"/>
          <dgm:bulletEnabled val="1"/>
        </dgm:presLayoutVars>
      </dgm:prSet>
      <dgm:spPr/>
    </dgm:pt>
    <dgm:pt modelId="{763683CB-8686-4B3B-A3E5-87CFB1E68F02}" type="pres">
      <dgm:prSet presAssocID="{B78F3384-2C17-4D1B-8FD1-C5015E9C64AD}" presName="Triangle" presStyleLbl="alignNode1" presStyleIdx="5" presStyleCnt="13"/>
      <dgm:spPr/>
    </dgm:pt>
    <dgm:pt modelId="{61916630-9E89-4D46-8C7A-415CCD34C7B3}" type="pres">
      <dgm:prSet presAssocID="{09D771DA-CFFE-4963-8A6B-95DCAC670784}" presName="sibTrans" presStyleCnt="0"/>
      <dgm:spPr/>
    </dgm:pt>
    <dgm:pt modelId="{73491441-0065-43CD-AB5B-88D4E5B4CBC5}" type="pres">
      <dgm:prSet presAssocID="{09D771DA-CFFE-4963-8A6B-95DCAC670784}" presName="space" presStyleCnt="0"/>
      <dgm:spPr/>
    </dgm:pt>
    <dgm:pt modelId="{0E1F78FB-9985-4859-8A07-DF821A8A3EFF}" type="pres">
      <dgm:prSet presAssocID="{E3AEAA9B-7934-487E-A729-906E3B328BDA}" presName="composite" presStyleCnt="0"/>
      <dgm:spPr/>
    </dgm:pt>
    <dgm:pt modelId="{9DC8C3E5-2BC9-4575-86B2-4B8A3AD84BA3}" type="pres">
      <dgm:prSet presAssocID="{E3AEAA9B-7934-487E-A729-906E3B328BDA}" presName="LShape" presStyleLbl="alignNode1" presStyleIdx="6" presStyleCnt="13"/>
      <dgm:spPr/>
    </dgm:pt>
    <dgm:pt modelId="{A3C59C10-8EB4-404E-A916-4638BDA44BBA}" type="pres">
      <dgm:prSet presAssocID="{E3AEAA9B-7934-487E-A729-906E3B328BDA}" presName="ParentText" presStyleLbl="revTx" presStyleIdx="3" presStyleCnt="7" custScaleX="123454" custLinFactNeighborX="13089" custLinFactNeighborY="-7601">
        <dgm:presLayoutVars>
          <dgm:chMax val="0"/>
          <dgm:chPref val="0"/>
          <dgm:bulletEnabled val="1"/>
        </dgm:presLayoutVars>
      </dgm:prSet>
      <dgm:spPr/>
    </dgm:pt>
    <dgm:pt modelId="{8D8E87CA-5BA4-4F00-9E22-10A10BC762FF}" type="pres">
      <dgm:prSet presAssocID="{E3AEAA9B-7934-487E-A729-906E3B328BDA}" presName="Triangle" presStyleLbl="alignNode1" presStyleIdx="7" presStyleCnt="13"/>
      <dgm:spPr/>
    </dgm:pt>
    <dgm:pt modelId="{02255982-0AEE-4704-8E36-5F3361BADA48}" type="pres">
      <dgm:prSet presAssocID="{7472D37B-046F-4300-9AD5-C0D4F507E2E2}" presName="sibTrans" presStyleCnt="0"/>
      <dgm:spPr/>
    </dgm:pt>
    <dgm:pt modelId="{119819C0-EE58-442B-8B33-502BDB91F109}" type="pres">
      <dgm:prSet presAssocID="{7472D37B-046F-4300-9AD5-C0D4F507E2E2}" presName="space" presStyleCnt="0"/>
      <dgm:spPr/>
    </dgm:pt>
    <dgm:pt modelId="{D136DEF1-2C68-40D3-8110-680FBE4D47D9}" type="pres">
      <dgm:prSet presAssocID="{3BE99D27-E6C8-4CD0-B754-445A156AE523}" presName="composite" presStyleCnt="0"/>
      <dgm:spPr/>
    </dgm:pt>
    <dgm:pt modelId="{EDB1985C-3C27-4C60-8A14-AF8796F1A43B}" type="pres">
      <dgm:prSet presAssocID="{3BE99D27-E6C8-4CD0-B754-445A156AE523}" presName="LShape" presStyleLbl="alignNode1" presStyleIdx="8" presStyleCnt="13"/>
      <dgm:spPr/>
    </dgm:pt>
    <dgm:pt modelId="{247057E5-3F8E-44E4-8455-B3B4E06C7AA7}" type="pres">
      <dgm:prSet presAssocID="{3BE99D27-E6C8-4CD0-B754-445A156AE523}" presName="ParentText" presStyleLbl="revTx" presStyleIdx="4" presStyleCnt="7" custScaleX="116841" custLinFactNeighborX="14139" custLinFactNeighborY="3501">
        <dgm:presLayoutVars>
          <dgm:chMax val="0"/>
          <dgm:chPref val="0"/>
          <dgm:bulletEnabled val="1"/>
        </dgm:presLayoutVars>
      </dgm:prSet>
      <dgm:spPr/>
    </dgm:pt>
    <dgm:pt modelId="{965FF2A4-3CE4-4016-95DD-2BCFC950920D}" type="pres">
      <dgm:prSet presAssocID="{3BE99D27-E6C8-4CD0-B754-445A156AE523}" presName="Triangle" presStyleLbl="alignNode1" presStyleIdx="9" presStyleCnt="13"/>
      <dgm:spPr/>
    </dgm:pt>
    <dgm:pt modelId="{87A9E908-E05E-4E05-AA83-955FF1661D01}" type="pres">
      <dgm:prSet presAssocID="{66C3140F-A276-46D7-BBC6-58B1743A649B}" presName="sibTrans" presStyleCnt="0"/>
      <dgm:spPr/>
    </dgm:pt>
    <dgm:pt modelId="{0E76021E-A036-476A-AB90-950867664A73}" type="pres">
      <dgm:prSet presAssocID="{66C3140F-A276-46D7-BBC6-58B1743A649B}" presName="space" presStyleCnt="0"/>
      <dgm:spPr/>
    </dgm:pt>
    <dgm:pt modelId="{7DF30C6E-EA31-452E-B5E1-3091CA1F1F5D}" type="pres">
      <dgm:prSet presAssocID="{0F0FE62C-6B4E-42D9-9E9C-A49B73EB9619}" presName="composite" presStyleCnt="0"/>
      <dgm:spPr/>
    </dgm:pt>
    <dgm:pt modelId="{BD7E1E59-2A19-4F4E-A687-908129C3E255}" type="pres">
      <dgm:prSet presAssocID="{0F0FE62C-6B4E-42D9-9E9C-A49B73EB9619}" presName="LShape" presStyleLbl="alignNode1" presStyleIdx="10" presStyleCnt="13" custLinFactNeighborX="-12348" custLinFactNeighborY="-1854"/>
      <dgm:spPr/>
    </dgm:pt>
    <dgm:pt modelId="{294C212F-DA6C-42FC-895A-2593C549A1F2}" type="pres">
      <dgm:prSet presAssocID="{0F0FE62C-6B4E-42D9-9E9C-A49B73EB9619}" presName="ParentText" presStyleLbl="revTx" presStyleIdx="5" presStyleCnt="7" custScaleX="117183" custLinFactNeighborX="-395" custLinFactNeighborY="6790">
        <dgm:presLayoutVars>
          <dgm:chMax val="0"/>
          <dgm:chPref val="0"/>
          <dgm:bulletEnabled val="1"/>
        </dgm:presLayoutVars>
      </dgm:prSet>
      <dgm:spPr/>
    </dgm:pt>
    <dgm:pt modelId="{D9BB8191-41E5-4753-AAC2-FBF8DA27C52B}" type="pres">
      <dgm:prSet presAssocID="{0F0FE62C-6B4E-42D9-9E9C-A49B73EB9619}" presName="Triangle" presStyleLbl="alignNode1" presStyleIdx="11" presStyleCnt="13"/>
      <dgm:spPr/>
    </dgm:pt>
    <dgm:pt modelId="{4D89FBE3-5C52-4141-BC9F-7727D0559E5A}" type="pres">
      <dgm:prSet presAssocID="{A34C522B-32E4-44D2-AB05-25E584ED5E50}" presName="sibTrans" presStyleCnt="0"/>
      <dgm:spPr/>
    </dgm:pt>
    <dgm:pt modelId="{11C62FBA-372B-4ADD-83FD-A41E53AEEEAF}" type="pres">
      <dgm:prSet presAssocID="{A34C522B-32E4-44D2-AB05-25E584ED5E50}" presName="space" presStyleCnt="0"/>
      <dgm:spPr/>
    </dgm:pt>
    <dgm:pt modelId="{FA400F55-DC0D-445A-A1CB-5BF98838671E}" type="pres">
      <dgm:prSet presAssocID="{7371E5FC-19C1-4415-9647-5DB78036FBC4}" presName="composite" presStyleCnt="0"/>
      <dgm:spPr/>
    </dgm:pt>
    <dgm:pt modelId="{8EDCC3AC-4363-43CF-ACB4-F3FB61130544}" type="pres">
      <dgm:prSet presAssocID="{7371E5FC-19C1-4415-9647-5DB78036FBC4}" presName="LShape" presStyleLbl="alignNode1" presStyleIdx="12" presStyleCnt="13" custLinFactNeighborX="-5823" custLinFactNeighborY="1587"/>
      <dgm:spPr/>
    </dgm:pt>
    <dgm:pt modelId="{26ECD52C-E194-4F32-A98D-EBD3703AB189}" type="pres">
      <dgm:prSet presAssocID="{7371E5FC-19C1-4415-9647-5DB78036FBC4}" presName="ParentText" presStyleLbl="revTx" presStyleIdx="6" presStyleCnt="7" custScaleX="96090" custLinFactNeighborX="-4702" custLinFactNeighborY="1672">
        <dgm:presLayoutVars>
          <dgm:chMax val="0"/>
          <dgm:chPref val="0"/>
          <dgm:bulletEnabled val="1"/>
        </dgm:presLayoutVars>
      </dgm:prSet>
      <dgm:spPr/>
    </dgm:pt>
  </dgm:ptLst>
  <dgm:cxnLst>
    <dgm:cxn modelId="{C5DF9F15-A8DE-4FBF-A63E-734C462506C5}" srcId="{065F7B6D-B586-46D7-80E4-67E28A16F06C}" destId="{63D48D30-1005-4CAB-995D-DCBF718FCF1A}" srcOrd="0" destOrd="0" parTransId="{D9A0D32D-0679-4395-A527-8BAA167796C5}" sibTransId="{164989D5-CE62-4655-B378-ECADCA4BCA67}"/>
    <dgm:cxn modelId="{2364303D-E875-4CCD-9A53-E1290E375CD1}" type="presOf" srcId="{63D48D30-1005-4CAB-995D-DCBF718FCF1A}" destId="{46A71627-CF19-498D-BDBE-6EFEF38E2F30}" srcOrd="0" destOrd="0" presId="urn:microsoft.com/office/officeart/2009/3/layout/StepUpProcess"/>
    <dgm:cxn modelId="{89D8DC5D-6A3C-46F1-B80B-3EB18204F21A}" type="presOf" srcId="{3B2C123E-DF8F-422B-8D89-50546358D8F7}" destId="{6B1F63A8-1185-49EF-AB50-F28BD8430333}" srcOrd="0" destOrd="0" presId="urn:microsoft.com/office/officeart/2009/3/layout/StepUpProcess"/>
    <dgm:cxn modelId="{A0511E5E-1961-4518-834A-0350EDAD876F}" srcId="{065F7B6D-B586-46D7-80E4-67E28A16F06C}" destId="{7371E5FC-19C1-4415-9647-5DB78036FBC4}" srcOrd="6" destOrd="0" parTransId="{284F8856-A06D-45DC-A6DC-B816C318FF44}" sibTransId="{1F9E6198-F6BF-4E6F-9F05-CA1E05958C1F}"/>
    <dgm:cxn modelId="{96C31745-1284-48D5-8F66-80114A757CB5}" type="presOf" srcId="{7371E5FC-19C1-4415-9647-5DB78036FBC4}" destId="{26ECD52C-E194-4F32-A98D-EBD3703AB189}" srcOrd="0" destOrd="0" presId="urn:microsoft.com/office/officeart/2009/3/layout/StepUpProcess"/>
    <dgm:cxn modelId="{C13A1F4B-8EAE-44AB-A0E2-B1C0CE84BE02}" type="presOf" srcId="{3BE99D27-E6C8-4CD0-B754-445A156AE523}" destId="{247057E5-3F8E-44E4-8455-B3B4E06C7AA7}" srcOrd="0" destOrd="0" presId="urn:microsoft.com/office/officeart/2009/3/layout/StepUpProcess"/>
    <dgm:cxn modelId="{9377D64D-D62F-4928-969B-16A053CF5B6F}" srcId="{065F7B6D-B586-46D7-80E4-67E28A16F06C}" destId="{E3AEAA9B-7934-487E-A729-906E3B328BDA}" srcOrd="3" destOrd="0" parTransId="{10A088BA-561B-4C49-82AA-28FC076F61FC}" sibTransId="{7472D37B-046F-4300-9AD5-C0D4F507E2E2}"/>
    <dgm:cxn modelId="{D7C8004F-390A-4257-8BB9-C040A60D8365}" type="presOf" srcId="{0F0FE62C-6B4E-42D9-9E9C-A49B73EB9619}" destId="{294C212F-DA6C-42FC-895A-2593C549A1F2}" srcOrd="0" destOrd="0" presId="urn:microsoft.com/office/officeart/2009/3/layout/StepUpProcess"/>
    <dgm:cxn modelId="{C18A9C95-C318-4207-AB36-C2B7F8C4461F}" type="presOf" srcId="{E3AEAA9B-7934-487E-A729-906E3B328BDA}" destId="{A3C59C10-8EB4-404E-A916-4638BDA44BBA}" srcOrd="0" destOrd="0" presId="urn:microsoft.com/office/officeart/2009/3/layout/StepUpProcess"/>
    <dgm:cxn modelId="{BD61CDBD-B881-4058-88EF-801B17D563B1}" srcId="{065F7B6D-B586-46D7-80E4-67E28A16F06C}" destId="{B78F3384-2C17-4D1B-8FD1-C5015E9C64AD}" srcOrd="2" destOrd="0" parTransId="{BE6D1C14-0E64-4665-A267-207031FE4BC8}" sibTransId="{09D771DA-CFFE-4963-8A6B-95DCAC670784}"/>
    <dgm:cxn modelId="{B8B69CC5-CD2A-4409-B435-EDD14C70EAAE}" type="presOf" srcId="{B78F3384-2C17-4D1B-8FD1-C5015E9C64AD}" destId="{99C58B81-A82B-4C77-89FA-577367020FE3}" srcOrd="0" destOrd="0" presId="urn:microsoft.com/office/officeart/2009/3/layout/StepUpProcess"/>
    <dgm:cxn modelId="{9D43DACD-04BE-4AA4-9D39-3191A7C0BA43}" type="presOf" srcId="{065F7B6D-B586-46D7-80E4-67E28A16F06C}" destId="{4C259708-0EE3-4B10-9BB2-D16C9E92FA69}" srcOrd="0" destOrd="0" presId="urn:microsoft.com/office/officeart/2009/3/layout/StepUpProcess"/>
    <dgm:cxn modelId="{98A020D7-9299-4564-B9FC-BD49597D13F8}" srcId="{065F7B6D-B586-46D7-80E4-67E28A16F06C}" destId="{3B2C123E-DF8F-422B-8D89-50546358D8F7}" srcOrd="1" destOrd="0" parTransId="{97B11656-3493-46A8-92A9-393D5A190714}" sibTransId="{FB58F36F-E742-4CE7-B344-7AD1F1FC5440}"/>
    <dgm:cxn modelId="{FFD8B0E0-3516-405F-9012-1AB79B391B11}" srcId="{065F7B6D-B586-46D7-80E4-67E28A16F06C}" destId="{0F0FE62C-6B4E-42D9-9E9C-A49B73EB9619}" srcOrd="5" destOrd="0" parTransId="{5130BB3C-FE09-46CD-B818-894C3F7BBF5E}" sibTransId="{A34C522B-32E4-44D2-AB05-25E584ED5E50}"/>
    <dgm:cxn modelId="{E3A6DAFC-EAB2-410C-A0B1-1778D951A566}" srcId="{065F7B6D-B586-46D7-80E4-67E28A16F06C}" destId="{3BE99D27-E6C8-4CD0-B754-445A156AE523}" srcOrd="4" destOrd="0" parTransId="{4344397B-2363-40A7-8C9B-5D078AE1A51C}" sibTransId="{66C3140F-A276-46D7-BBC6-58B1743A649B}"/>
    <dgm:cxn modelId="{27BA0718-93B2-42F6-93AD-E412302333BD}" type="presParOf" srcId="{4C259708-0EE3-4B10-9BB2-D16C9E92FA69}" destId="{AA97E486-D5BF-45A7-8FC3-8C59615B2D70}" srcOrd="0" destOrd="0" presId="urn:microsoft.com/office/officeart/2009/3/layout/StepUpProcess"/>
    <dgm:cxn modelId="{6095CA52-2D2B-4784-965F-975F244DD6A0}" type="presParOf" srcId="{AA97E486-D5BF-45A7-8FC3-8C59615B2D70}" destId="{A77BAB3C-F71A-4D7A-BC8F-A056862A4701}" srcOrd="0" destOrd="0" presId="urn:microsoft.com/office/officeart/2009/3/layout/StepUpProcess"/>
    <dgm:cxn modelId="{5075B53E-CBF5-451B-8250-887C0235848D}" type="presParOf" srcId="{AA97E486-D5BF-45A7-8FC3-8C59615B2D70}" destId="{46A71627-CF19-498D-BDBE-6EFEF38E2F30}" srcOrd="1" destOrd="0" presId="urn:microsoft.com/office/officeart/2009/3/layout/StepUpProcess"/>
    <dgm:cxn modelId="{08C30EDD-3724-4A7B-AF9B-757011F041A6}" type="presParOf" srcId="{AA97E486-D5BF-45A7-8FC3-8C59615B2D70}" destId="{24CED714-7C0D-4813-938D-FDD371864052}" srcOrd="2" destOrd="0" presId="urn:microsoft.com/office/officeart/2009/3/layout/StepUpProcess"/>
    <dgm:cxn modelId="{E3340333-3512-43D1-A445-57F27F00B0AC}" type="presParOf" srcId="{4C259708-0EE3-4B10-9BB2-D16C9E92FA69}" destId="{DF376BE6-1B8D-48C9-9D78-5B46EA104668}" srcOrd="1" destOrd="0" presId="urn:microsoft.com/office/officeart/2009/3/layout/StepUpProcess"/>
    <dgm:cxn modelId="{4D96610A-D764-482E-A1CB-FFE29D4C7E87}" type="presParOf" srcId="{DF376BE6-1B8D-48C9-9D78-5B46EA104668}" destId="{5ABFE532-2065-4B21-85B4-03EF0CF303A8}" srcOrd="0" destOrd="0" presId="urn:microsoft.com/office/officeart/2009/3/layout/StepUpProcess"/>
    <dgm:cxn modelId="{D5C8F69E-02DF-4748-B85A-10AA1F81E8CC}" type="presParOf" srcId="{4C259708-0EE3-4B10-9BB2-D16C9E92FA69}" destId="{A4C5ECCF-CBF7-41E8-B38E-724BEE51BD26}" srcOrd="2" destOrd="0" presId="urn:microsoft.com/office/officeart/2009/3/layout/StepUpProcess"/>
    <dgm:cxn modelId="{FCDFB0FE-58B0-4FBF-A1A4-216D9923E152}" type="presParOf" srcId="{A4C5ECCF-CBF7-41E8-B38E-724BEE51BD26}" destId="{D6E7DFAE-22A1-434E-A29D-8D7C95A33FAD}" srcOrd="0" destOrd="0" presId="urn:microsoft.com/office/officeart/2009/3/layout/StepUpProcess"/>
    <dgm:cxn modelId="{5F8D8926-BD05-4448-9DAD-BA29B1A8F924}" type="presParOf" srcId="{A4C5ECCF-CBF7-41E8-B38E-724BEE51BD26}" destId="{6B1F63A8-1185-49EF-AB50-F28BD8430333}" srcOrd="1" destOrd="0" presId="urn:microsoft.com/office/officeart/2009/3/layout/StepUpProcess"/>
    <dgm:cxn modelId="{E58CAB0D-7FEB-4E8E-A7C7-8CE6891D2B22}" type="presParOf" srcId="{A4C5ECCF-CBF7-41E8-B38E-724BEE51BD26}" destId="{66E83F88-0DE0-499E-A48D-F739BE609267}" srcOrd="2" destOrd="0" presId="urn:microsoft.com/office/officeart/2009/3/layout/StepUpProcess"/>
    <dgm:cxn modelId="{82BB794B-4CE4-446D-9E0C-6C90F972F766}" type="presParOf" srcId="{4C259708-0EE3-4B10-9BB2-D16C9E92FA69}" destId="{47B36E8A-7AF4-471D-AD36-4DFE9ADB4392}" srcOrd="3" destOrd="0" presId="urn:microsoft.com/office/officeart/2009/3/layout/StepUpProcess"/>
    <dgm:cxn modelId="{F0C8B0BA-6DB6-4FC9-9DB6-B095C9C9A524}" type="presParOf" srcId="{47B36E8A-7AF4-471D-AD36-4DFE9ADB4392}" destId="{B637735A-1896-4160-A45D-C8308524CCD5}" srcOrd="0" destOrd="0" presId="urn:microsoft.com/office/officeart/2009/3/layout/StepUpProcess"/>
    <dgm:cxn modelId="{40C3776F-C291-4DFE-90EB-79D3D480CC0F}" type="presParOf" srcId="{4C259708-0EE3-4B10-9BB2-D16C9E92FA69}" destId="{A1ACB1CB-F3A0-4784-97F0-DFE3296A9098}" srcOrd="4" destOrd="0" presId="urn:microsoft.com/office/officeart/2009/3/layout/StepUpProcess"/>
    <dgm:cxn modelId="{15923F29-E9B1-48C8-A9FE-40A3E20FD41F}" type="presParOf" srcId="{A1ACB1CB-F3A0-4784-97F0-DFE3296A9098}" destId="{B9E4BEF6-1A60-48B5-BDE7-340CEA7FD934}" srcOrd="0" destOrd="0" presId="urn:microsoft.com/office/officeart/2009/3/layout/StepUpProcess"/>
    <dgm:cxn modelId="{938676A4-FFF7-4A22-8568-079CFE558CCC}" type="presParOf" srcId="{A1ACB1CB-F3A0-4784-97F0-DFE3296A9098}" destId="{99C58B81-A82B-4C77-89FA-577367020FE3}" srcOrd="1" destOrd="0" presId="urn:microsoft.com/office/officeart/2009/3/layout/StepUpProcess"/>
    <dgm:cxn modelId="{90E68404-5DB9-47DE-9BB2-000A174D821E}" type="presParOf" srcId="{A1ACB1CB-F3A0-4784-97F0-DFE3296A9098}" destId="{763683CB-8686-4B3B-A3E5-87CFB1E68F02}" srcOrd="2" destOrd="0" presId="urn:microsoft.com/office/officeart/2009/3/layout/StepUpProcess"/>
    <dgm:cxn modelId="{9248C7E1-10F4-43FC-A2AA-D24652C94970}" type="presParOf" srcId="{4C259708-0EE3-4B10-9BB2-D16C9E92FA69}" destId="{61916630-9E89-4D46-8C7A-415CCD34C7B3}" srcOrd="5" destOrd="0" presId="urn:microsoft.com/office/officeart/2009/3/layout/StepUpProcess"/>
    <dgm:cxn modelId="{0BFDDE70-857D-4A4C-BE2C-2010F9DA4762}" type="presParOf" srcId="{61916630-9E89-4D46-8C7A-415CCD34C7B3}" destId="{73491441-0065-43CD-AB5B-88D4E5B4CBC5}" srcOrd="0" destOrd="0" presId="urn:microsoft.com/office/officeart/2009/3/layout/StepUpProcess"/>
    <dgm:cxn modelId="{056B6E0B-D2D2-41FF-B40F-361D608948FB}" type="presParOf" srcId="{4C259708-0EE3-4B10-9BB2-D16C9E92FA69}" destId="{0E1F78FB-9985-4859-8A07-DF821A8A3EFF}" srcOrd="6" destOrd="0" presId="urn:microsoft.com/office/officeart/2009/3/layout/StepUpProcess"/>
    <dgm:cxn modelId="{BD2A88BF-586F-4B18-9B4C-D3A397C0CF41}" type="presParOf" srcId="{0E1F78FB-9985-4859-8A07-DF821A8A3EFF}" destId="{9DC8C3E5-2BC9-4575-86B2-4B8A3AD84BA3}" srcOrd="0" destOrd="0" presId="urn:microsoft.com/office/officeart/2009/3/layout/StepUpProcess"/>
    <dgm:cxn modelId="{B19E4663-9640-4CD1-AF42-934512A61936}" type="presParOf" srcId="{0E1F78FB-9985-4859-8A07-DF821A8A3EFF}" destId="{A3C59C10-8EB4-404E-A916-4638BDA44BBA}" srcOrd="1" destOrd="0" presId="urn:microsoft.com/office/officeart/2009/3/layout/StepUpProcess"/>
    <dgm:cxn modelId="{A89D8D22-0AFF-440C-B3FC-982463BD3F9B}" type="presParOf" srcId="{0E1F78FB-9985-4859-8A07-DF821A8A3EFF}" destId="{8D8E87CA-5BA4-4F00-9E22-10A10BC762FF}" srcOrd="2" destOrd="0" presId="urn:microsoft.com/office/officeart/2009/3/layout/StepUpProcess"/>
    <dgm:cxn modelId="{C2B11256-3FB9-4F38-8BD6-D4168894325F}" type="presParOf" srcId="{4C259708-0EE3-4B10-9BB2-D16C9E92FA69}" destId="{02255982-0AEE-4704-8E36-5F3361BADA48}" srcOrd="7" destOrd="0" presId="urn:microsoft.com/office/officeart/2009/3/layout/StepUpProcess"/>
    <dgm:cxn modelId="{290B52F0-A931-4F18-9DF2-C6052BB252C1}" type="presParOf" srcId="{02255982-0AEE-4704-8E36-5F3361BADA48}" destId="{119819C0-EE58-442B-8B33-502BDB91F109}" srcOrd="0" destOrd="0" presId="urn:microsoft.com/office/officeart/2009/3/layout/StepUpProcess"/>
    <dgm:cxn modelId="{B9C39FF6-1C9C-473D-8228-F07829A6EE77}" type="presParOf" srcId="{4C259708-0EE3-4B10-9BB2-D16C9E92FA69}" destId="{D136DEF1-2C68-40D3-8110-680FBE4D47D9}" srcOrd="8" destOrd="0" presId="urn:microsoft.com/office/officeart/2009/3/layout/StepUpProcess"/>
    <dgm:cxn modelId="{6694A69C-D669-47E2-BCD2-A565B974BE86}" type="presParOf" srcId="{D136DEF1-2C68-40D3-8110-680FBE4D47D9}" destId="{EDB1985C-3C27-4C60-8A14-AF8796F1A43B}" srcOrd="0" destOrd="0" presId="urn:microsoft.com/office/officeart/2009/3/layout/StepUpProcess"/>
    <dgm:cxn modelId="{8E2E635A-4331-462D-A614-20AB58B55940}" type="presParOf" srcId="{D136DEF1-2C68-40D3-8110-680FBE4D47D9}" destId="{247057E5-3F8E-44E4-8455-B3B4E06C7AA7}" srcOrd="1" destOrd="0" presId="urn:microsoft.com/office/officeart/2009/3/layout/StepUpProcess"/>
    <dgm:cxn modelId="{E1CAAB33-D927-4CEC-AE93-AA04B46EA9C0}" type="presParOf" srcId="{D136DEF1-2C68-40D3-8110-680FBE4D47D9}" destId="{965FF2A4-3CE4-4016-95DD-2BCFC950920D}" srcOrd="2" destOrd="0" presId="urn:microsoft.com/office/officeart/2009/3/layout/StepUpProcess"/>
    <dgm:cxn modelId="{4EBA957B-2E65-4F52-83A6-FCDD5368C392}" type="presParOf" srcId="{4C259708-0EE3-4B10-9BB2-D16C9E92FA69}" destId="{87A9E908-E05E-4E05-AA83-955FF1661D01}" srcOrd="9" destOrd="0" presId="urn:microsoft.com/office/officeart/2009/3/layout/StepUpProcess"/>
    <dgm:cxn modelId="{1002C832-5229-4D45-AACA-5B34307BC967}" type="presParOf" srcId="{87A9E908-E05E-4E05-AA83-955FF1661D01}" destId="{0E76021E-A036-476A-AB90-950867664A73}" srcOrd="0" destOrd="0" presId="urn:microsoft.com/office/officeart/2009/3/layout/StepUpProcess"/>
    <dgm:cxn modelId="{099846D2-2E9B-48EB-9C08-E7FF0F8FD0D4}" type="presParOf" srcId="{4C259708-0EE3-4B10-9BB2-D16C9E92FA69}" destId="{7DF30C6E-EA31-452E-B5E1-3091CA1F1F5D}" srcOrd="10" destOrd="0" presId="urn:microsoft.com/office/officeart/2009/3/layout/StepUpProcess"/>
    <dgm:cxn modelId="{4B465497-2A39-4989-AB70-71109CDA7674}" type="presParOf" srcId="{7DF30C6E-EA31-452E-B5E1-3091CA1F1F5D}" destId="{BD7E1E59-2A19-4F4E-A687-908129C3E255}" srcOrd="0" destOrd="0" presId="urn:microsoft.com/office/officeart/2009/3/layout/StepUpProcess"/>
    <dgm:cxn modelId="{4EFC8EFB-4AB2-4803-9DFE-0B3522E54318}" type="presParOf" srcId="{7DF30C6E-EA31-452E-B5E1-3091CA1F1F5D}" destId="{294C212F-DA6C-42FC-895A-2593C549A1F2}" srcOrd="1" destOrd="0" presId="urn:microsoft.com/office/officeart/2009/3/layout/StepUpProcess"/>
    <dgm:cxn modelId="{90701734-8217-4A0F-B028-B813FC277708}" type="presParOf" srcId="{7DF30C6E-EA31-452E-B5E1-3091CA1F1F5D}" destId="{D9BB8191-41E5-4753-AAC2-FBF8DA27C52B}" srcOrd="2" destOrd="0" presId="urn:microsoft.com/office/officeart/2009/3/layout/StepUpProcess"/>
    <dgm:cxn modelId="{2E1124A8-AC4D-46CF-9F72-C16447E2754F}" type="presParOf" srcId="{4C259708-0EE3-4B10-9BB2-D16C9E92FA69}" destId="{4D89FBE3-5C52-4141-BC9F-7727D0559E5A}" srcOrd="11" destOrd="0" presId="urn:microsoft.com/office/officeart/2009/3/layout/StepUpProcess"/>
    <dgm:cxn modelId="{D0FE2327-C240-487B-B47F-33187E10C059}" type="presParOf" srcId="{4D89FBE3-5C52-4141-BC9F-7727D0559E5A}" destId="{11C62FBA-372B-4ADD-83FD-A41E53AEEEAF}" srcOrd="0" destOrd="0" presId="urn:microsoft.com/office/officeart/2009/3/layout/StepUpProcess"/>
    <dgm:cxn modelId="{B2BE2798-7BDC-4EB9-8572-9D091D0D3612}" type="presParOf" srcId="{4C259708-0EE3-4B10-9BB2-D16C9E92FA69}" destId="{FA400F55-DC0D-445A-A1CB-5BF98838671E}" srcOrd="12" destOrd="0" presId="urn:microsoft.com/office/officeart/2009/3/layout/StepUpProcess"/>
    <dgm:cxn modelId="{DCCC25B0-ECFC-402E-8356-4E97C45B3C12}" type="presParOf" srcId="{FA400F55-DC0D-445A-A1CB-5BF98838671E}" destId="{8EDCC3AC-4363-43CF-ACB4-F3FB61130544}" srcOrd="0" destOrd="0" presId="urn:microsoft.com/office/officeart/2009/3/layout/StepUpProcess"/>
    <dgm:cxn modelId="{B037E171-0EB2-4507-A780-CBF48F4D6FFB}" type="presParOf" srcId="{FA400F55-DC0D-445A-A1CB-5BF98838671E}" destId="{26ECD52C-E194-4F32-A98D-EBD3703AB18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C0AE5D-49E8-48C8-85B2-5726FC67B9C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4BD90CE-B5B8-4746-8DFE-9F44F8AC2404}">
      <dgm:prSet/>
      <dgm:spPr/>
      <dgm:t>
        <a:bodyPr/>
        <a:lstStyle/>
        <a:p>
          <a:pPr rtl="0"/>
          <a:r>
            <a:rPr lang="nb-NO" b="1" dirty="0">
              <a:latin typeface="+mn-lt"/>
            </a:rPr>
            <a:t>I et spørreskjema benyttes det mest tall for å besvare spørsmålene</a:t>
          </a:r>
          <a:endParaRPr lang="en-US" b="1" dirty="0">
            <a:latin typeface="+mn-lt"/>
          </a:endParaRPr>
        </a:p>
      </dgm:t>
    </dgm:pt>
    <dgm:pt modelId="{A0E703EE-10D9-47E1-B2B8-A0CDCF08BF18}" type="parTrans" cxnId="{DF65E6B4-EC01-4733-810B-C94C2B3C8B37}">
      <dgm:prSet/>
      <dgm:spPr/>
      <dgm:t>
        <a:bodyPr/>
        <a:lstStyle/>
        <a:p>
          <a:endParaRPr lang="en-US"/>
        </a:p>
      </dgm:t>
    </dgm:pt>
    <dgm:pt modelId="{B64267D0-E626-4860-A91F-EF8DE2AA3F64}" type="sibTrans" cxnId="{DF65E6B4-EC01-4733-810B-C94C2B3C8B37}">
      <dgm:prSet/>
      <dgm:spPr/>
      <dgm:t>
        <a:bodyPr/>
        <a:lstStyle/>
        <a:p>
          <a:endParaRPr lang="en-US"/>
        </a:p>
      </dgm:t>
    </dgm:pt>
    <dgm:pt modelId="{AD5B8E19-10F5-45B9-BA89-55B1468CA5D0}">
      <dgm:prSet/>
      <dgm:spPr/>
      <dgm:t>
        <a:bodyPr/>
        <a:lstStyle/>
        <a:p>
          <a:r>
            <a:rPr lang="nb-NO" b="1" dirty="0"/>
            <a:t>Et spørreskjema kan sendes til  mange personer</a:t>
          </a:r>
          <a:endParaRPr lang="en-US" b="1" dirty="0"/>
        </a:p>
      </dgm:t>
    </dgm:pt>
    <dgm:pt modelId="{CDD1079C-EFBF-490D-A8A9-24D9EAD39CD8}" type="parTrans" cxnId="{A30EBF69-318D-46EF-BDED-F97EFC5E350D}">
      <dgm:prSet/>
      <dgm:spPr/>
      <dgm:t>
        <a:bodyPr/>
        <a:lstStyle/>
        <a:p>
          <a:endParaRPr lang="en-US"/>
        </a:p>
      </dgm:t>
    </dgm:pt>
    <dgm:pt modelId="{B3BA370C-66E4-4677-A5AB-0BA46321B106}" type="sibTrans" cxnId="{A30EBF69-318D-46EF-BDED-F97EFC5E350D}">
      <dgm:prSet/>
      <dgm:spPr/>
      <dgm:t>
        <a:bodyPr/>
        <a:lstStyle/>
        <a:p>
          <a:endParaRPr lang="en-US"/>
        </a:p>
      </dgm:t>
    </dgm:pt>
    <dgm:pt modelId="{A0BB50A9-204E-4771-9943-DAAD69DE0385}">
      <dgm:prSet/>
      <dgm:spPr/>
      <dgm:t>
        <a:bodyPr/>
        <a:lstStyle/>
        <a:p>
          <a:r>
            <a:rPr lang="nb-NO" b="1" dirty="0"/>
            <a:t>Det er ofte mange spørsmål om et bestemt tema.</a:t>
          </a:r>
          <a:endParaRPr lang="en-US" b="1" dirty="0"/>
        </a:p>
      </dgm:t>
    </dgm:pt>
    <dgm:pt modelId="{34AE387A-83D2-47CC-8955-C9BECA68B040}" type="parTrans" cxnId="{1581A53A-DC05-469D-B75B-6D7BAD588CDE}">
      <dgm:prSet/>
      <dgm:spPr/>
      <dgm:t>
        <a:bodyPr/>
        <a:lstStyle/>
        <a:p>
          <a:endParaRPr lang="en-US"/>
        </a:p>
      </dgm:t>
    </dgm:pt>
    <dgm:pt modelId="{05A91713-5205-47FC-8FC2-FB7B08E45568}" type="sibTrans" cxnId="{1581A53A-DC05-469D-B75B-6D7BAD588CDE}">
      <dgm:prSet/>
      <dgm:spPr/>
      <dgm:t>
        <a:bodyPr/>
        <a:lstStyle/>
        <a:p>
          <a:endParaRPr lang="en-US"/>
        </a:p>
      </dgm:t>
    </dgm:pt>
    <dgm:pt modelId="{13B70813-200B-4195-8842-D86991E5B32E}">
      <dgm:prSet/>
      <dgm:spPr/>
      <dgm:t>
        <a:bodyPr/>
        <a:lstStyle/>
        <a:p>
          <a:r>
            <a:rPr lang="en-US" b="1" dirty="0" err="1"/>
            <a:t>Spørreskjema</a:t>
          </a:r>
          <a:r>
            <a:rPr lang="en-US" b="1" dirty="0"/>
            <a:t> </a:t>
          </a:r>
          <a:r>
            <a:rPr lang="en-US" b="1" dirty="0" err="1"/>
            <a:t>kan</a:t>
          </a:r>
          <a:r>
            <a:rPr lang="en-US" b="1" dirty="0"/>
            <a:t> </a:t>
          </a:r>
          <a:r>
            <a:rPr lang="en-US" b="1" dirty="0" err="1"/>
            <a:t>være</a:t>
          </a:r>
          <a:r>
            <a:rPr lang="en-US" b="1" dirty="0"/>
            <a:t> </a:t>
          </a:r>
          <a:r>
            <a:rPr lang="en-US" b="1" dirty="0" err="1"/>
            <a:t>på</a:t>
          </a:r>
          <a:r>
            <a:rPr lang="en-US" b="1" dirty="0"/>
            <a:t> </a:t>
          </a:r>
          <a:r>
            <a:rPr lang="en-US" b="1" dirty="0" err="1"/>
            <a:t>papir</a:t>
          </a:r>
          <a:r>
            <a:rPr lang="en-US" b="1" dirty="0"/>
            <a:t> </a:t>
          </a:r>
          <a:r>
            <a:rPr lang="en-US" b="1" dirty="0" err="1"/>
            <a:t>eller</a:t>
          </a:r>
          <a:r>
            <a:rPr lang="en-US" b="1" dirty="0"/>
            <a:t> </a:t>
          </a:r>
          <a:r>
            <a:rPr lang="en-US" b="1" dirty="0" err="1"/>
            <a:t>digitalt</a:t>
          </a:r>
          <a:endParaRPr lang="en-US" b="1" dirty="0"/>
        </a:p>
      </dgm:t>
    </dgm:pt>
    <dgm:pt modelId="{569633BC-2561-45D8-A6E9-87713553808F}" type="parTrans" cxnId="{3174F9C3-A53D-426B-9B61-2C3A323741E5}">
      <dgm:prSet/>
      <dgm:spPr/>
      <dgm:t>
        <a:bodyPr/>
        <a:lstStyle/>
        <a:p>
          <a:endParaRPr lang="nb-NO"/>
        </a:p>
      </dgm:t>
    </dgm:pt>
    <dgm:pt modelId="{A6AFA2C5-C167-4A46-8DEC-FD25311B9A52}" type="sibTrans" cxnId="{3174F9C3-A53D-426B-9B61-2C3A323741E5}">
      <dgm:prSet/>
      <dgm:spPr/>
      <dgm:t>
        <a:bodyPr/>
        <a:lstStyle/>
        <a:p>
          <a:endParaRPr lang="nb-NO"/>
        </a:p>
      </dgm:t>
    </dgm:pt>
    <dgm:pt modelId="{7850A8BA-63A2-43B5-8059-22767831DB2E}" type="pres">
      <dgm:prSet presAssocID="{A4C0AE5D-49E8-48C8-85B2-5726FC67B9CB}" presName="linear" presStyleCnt="0">
        <dgm:presLayoutVars>
          <dgm:animLvl val="lvl"/>
          <dgm:resizeHandles val="exact"/>
        </dgm:presLayoutVars>
      </dgm:prSet>
      <dgm:spPr/>
    </dgm:pt>
    <dgm:pt modelId="{68767DA8-5402-45AD-8CA6-A1BD029DC213}" type="pres">
      <dgm:prSet presAssocID="{64BD90CE-B5B8-4746-8DFE-9F44F8AC240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F8714AF-B675-4321-8A1F-B7844AD5057B}" type="pres">
      <dgm:prSet presAssocID="{B64267D0-E626-4860-A91F-EF8DE2AA3F64}" presName="spacer" presStyleCnt="0"/>
      <dgm:spPr/>
    </dgm:pt>
    <dgm:pt modelId="{BBB16B82-25FF-457F-8306-C3AF751AE832}" type="pres">
      <dgm:prSet presAssocID="{AD5B8E19-10F5-45B9-BA89-55B1468CA5D0}" presName="parentText" presStyleLbl="node1" presStyleIdx="1" presStyleCnt="4" custLinFactNeighborX="5" custLinFactNeighborY="-48771">
        <dgm:presLayoutVars>
          <dgm:chMax val="0"/>
          <dgm:bulletEnabled val="1"/>
        </dgm:presLayoutVars>
      </dgm:prSet>
      <dgm:spPr/>
    </dgm:pt>
    <dgm:pt modelId="{CB6D321D-1E78-4A69-9281-9D9DA1C7DAE8}" type="pres">
      <dgm:prSet presAssocID="{B3BA370C-66E4-4677-A5AB-0BA46321B106}" presName="spacer" presStyleCnt="0"/>
      <dgm:spPr/>
    </dgm:pt>
    <dgm:pt modelId="{E871C54F-FFDD-4D2F-BF9A-5D66F6881058}" type="pres">
      <dgm:prSet presAssocID="{A0BB50A9-204E-4771-9943-DAAD69DE038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2467616-87BA-4D18-B481-47490FD5BF0F}" type="pres">
      <dgm:prSet presAssocID="{05A91713-5205-47FC-8FC2-FB7B08E45568}" presName="spacer" presStyleCnt="0"/>
      <dgm:spPr/>
    </dgm:pt>
    <dgm:pt modelId="{2A454FF4-36F8-4DFF-9BC5-20CD6209C930}" type="pres">
      <dgm:prSet presAssocID="{13B70813-200B-4195-8842-D86991E5B32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C5A370A-2E92-4339-902A-79F482965FB9}" type="presOf" srcId="{64BD90CE-B5B8-4746-8DFE-9F44F8AC2404}" destId="{68767DA8-5402-45AD-8CA6-A1BD029DC213}" srcOrd="0" destOrd="0" presId="urn:microsoft.com/office/officeart/2005/8/layout/vList2"/>
    <dgm:cxn modelId="{A540AB11-4763-4B13-8129-A780B708432E}" type="presOf" srcId="{A0BB50A9-204E-4771-9943-DAAD69DE0385}" destId="{E871C54F-FFDD-4D2F-BF9A-5D66F6881058}" srcOrd="0" destOrd="0" presId="urn:microsoft.com/office/officeart/2005/8/layout/vList2"/>
    <dgm:cxn modelId="{1581A53A-DC05-469D-B75B-6D7BAD588CDE}" srcId="{A4C0AE5D-49E8-48C8-85B2-5726FC67B9CB}" destId="{A0BB50A9-204E-4771-9943-DAAD69DE0385}" srcOrd="2" destOrd="0" parTransId="{34AE387A-83D2-47CC-8955-C9BECA68B040}" sibTransId="{05A91713-5205-47FC-8FC2-FB7B08E45568}"/>
    <dgm:cxn modelId="{A30EBF69-318D-46EF-BDED-F97EFC5E350D}" srcId="{A4C0AE5D-49E8-48C8-85B2-5726FC67B9CB}" destId="{AD5B8E19-10F5-45B9-BA89-55B1468CA5D0}" srcOrd="1" destOrd="0" parTransId="{CDD1079C-EFBF-490D-A8A9-24D9EAD39CD8}" sibTransId="{B3BA370C-66E4-4677-A5AB-0BA46321B106}"/>
    <dgm:cxn modelId="{55246D9A-A9B8-45BC-A09E-F5A3CD0499B2}" type="presOf" srcId="{13B70813-200B-4195-8842-D86991E5B32E}" destId="{2A454FF4-36F8-4DFF-9BC5-20CD6209C930}" srcOrd="0" destOrd="0" presId="urn:microsoft.com/office/officeart/2005/8/layout/vList2"/>
    <dgm:cxn modelId="{9B0CC3A1-9145-4312-84B5-1F52DBFD7118}" type="presOf" srcId="{A4C0AE5D-49E8-48C8-85B2-5726FC67B9CB}" destId="{7850A8BA-63A2-43B5-8059-22767831DB2E}" srcOrd="0" destOrd="0" presId="urn:microsoft.com/office/officeart/2005/8/layout/vList2"/>
    <dgm:cxn modelId="{DF65E6B4-EC01-4733-810B-C94C2B3C8B37}" srcId="{A4C0AE5D-49E8-48C8-85B2-5726FC67B9CB}" destId="{64BD90CE-B5B8-4746-8DFE-9F44F8AC2404}" srcOrd="0" destOrd="0" parTransId="{A0E703EE-10D9-47E1-B2B8-A0CDCF08BF18}" sibTransId="{B64267D0-E626-4860-A91F-EF8DE2AA3F64}"/>
    <dgm:cxn modelId="{E62BF4B5-6EF2-44EB-AA2E-E9BDEE769AF4}" type="presOf" srcId="{AD5B8E19-10F5-45B9-BA89-55B1468CA5D0}" destId="{BBB16B82-25FF-457F-8306-C3AF751AE832}" srcOrd="0" destOrd="0" presId="urn:microsoft.com/office/officeart/2005/8/layout/vList2"/>
    <dgm:cxn modelId="{3174F9C3-A53D-426B-9B61-2C3A323741E5}" srcId="{A4C0AE5D-49E8-48C8-85B2-5726FC67B9CB}" destId="{13B70813-200B-4195-8842-D86991E5B32E}" srcOrd="3" destOrd="0" parTransId="{569633BC-2561-45D8-A6E9-87713553808F}" sibTransId="{A6AFA2C5-C167-4A46-8DEC-FD25311B9A52}"/>
    <dgm:cxn modelId="{0FBC99FA-CE3F-4EC4-942E-DA2CE62AA9ED}" type="presParOf" srcId="{7850A8BA-63A2-43B5-8059-22767831DB2E}" destId="{68767DA8-5402-45AD-8CA6-A1BD029DC213}" srcOrd="0" destOrd="0" presId="urn:microsoft.com/office/officeart/2005/8/layout/vList2"/>
    <dgm:cxn modelId="{0CA2A56A-B8D3-4157-9E12-824108FB3804}" type="presParOf" srcId="{7850A8BA-63A2-43B5-8059-22767831DB2E}" destId="{6F8714AF-B675-4321-8A1F-B7844AD5057B}" srcOrd="1" destOrd="0" presId="urn:microsoft.com/office/officeart/2005/8/layout/vList2"/>
    <dgm:cxn modelId="{F2BDB748-87E4-48E5-9CBE-E8E1318BE8C8}" type="presParOf" srcId="{7850A8BA-63A2-43B5-8059-22767831DB2E}" destId="{BBB16B82-25FF-457F-8306-C3AF751AE832}" srcOrd="2" destOrd="0" presId="urn:microsoft.com/office/officeart/2005/8/layout/vList2"/>
    <dgm:cxn modelId="{D155FD31-6FB3-4634-B5D8-2EF9589930AE}" type="presParOf" srcId="{7850A8BA-63A2-43B5-8059-22767831DB2E}" destId="{CB6D321D-1E78-4A69-9281-9D9DA1C7DAE8}" srcOrd="3" destOrd="0" presId="urn:microsoft.com/office/officeart/2005/8/layout/vList2"/>
    <dgm:cxn modelId="{03B1680B-ABAC-477F-B2DB-8776AFFAE966}" type="presParOf" srcId="{7850A8BA-63A2-43B5-8059-22767831DB2E}" destId="{E871C54F-FFDD-4D2F-BF9A-5D66F6881058}" srcOrd="4" destOrd="0" presId="urn:microsoft.com/office/officeart/2005/8/layout/vList2"/>
    <dgm:cxn modelId="{FD8CAB9A-906B-43A5-BD4F-5C1DC2B2A91C}" type="presParOf" srcId="{7850A8BA-63A2-43B5-8059-22767831DB2E}" destId="{D2467616-87BA-4D18-B481-47490FD5BF0F}" srcOrd="5" destOrd="0" presId="urn:microsoft.com/office/officeart/2005/8/layout/vList2"/>
    <dgm:cxn modelId="{EA1B02E1-546A-46DD-9796-EEC6AA67336C}" type="presParOf" srcId="{7850A8BA-63A2-43B5-8059-22767831DB2E}" destId="{2A454FF4-36F8-4DFF-9BC5-20CD6209C93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BAB3C-F71A-4D7A-BC8F-A056862A4701}">
      <dsp:nvSpPr>
        <dsp:cNvPr id="0" name=""/>
        <dsp:cNvSpPr/>
      </dsp:nvSpPr>
      <dsp:spPr>
        <a:xfrm rot="5400000">
          <a:off x="288582" y="2718119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71627-CF19-498D-BDBE-6EFEF38E2F30}">
      <dsp:nvSpPr>
        <dsp:cNvPr id="0" name=""/>
        <dsp:cNvSpPr/>
      </dsp:nvSpPr>
      <dsp:spPr>
        <a:xfrm>
          <a:off x="186593" y="3151163"/>
          <a:ext cx="1554299" cy="1684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i="0" kern="1200"/>
            <a:t>1</a:t>
          </a:r>
          <a:r>
            <a:rPr lang="nb-NO" sz="1600" b="0" i="0" kern="1200"/>
            <a:t>.</a:t>
          </a:r>
          <a:r>
            <a:rPr lang="nb-NO" sz="1600" b="1" i="0" kern="1200">
              <a:effectLst/>
            </a:rPr>
            <a:t>Hva skal undersøkes  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Forsknings-spørsmål, problemstilling, hypotese 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Hva vil vi finne ut?</a:t>
          </a:r>
          <a:r>
            <a:rPr lang="nb-NO" sz="1400" b="0" i="1" kern="1200">
              <a:effectLst/>
            </a:rPr>
            <a:t> </a:t>
          </a:r>
          <a:endParaRPr lang="nb-NO" sz="1400" b="0" i="0" kern="1200">
            <a:effectLst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/>
        </a:p>
      </dsp:txBody>
      <dsp:txXfrm>
        <a:off x="186593" y="3151163"/>
        <a:ext cx="1554299" cy="1684551"/>
      </dsp:txXfrm>
    </dsp:sp>
    <dsp:sp modelId="{24CED714-7C0D-4813-938D-FDD371864052}">
      <dsp:nvSpPr>
        <dsp:cNvPr id="0" name=""/>
        <dsp:cNvSpPr/>
      </dsp:nvSpPr>
      <dsp:spPr>
        <a:xfrm>
          <a:off x="1192410" y="2612858"/>
          <a:ext cx="243548" cy="243548"/>
        </a:xfrm>
        <a:prstGeom prst="triangle">
          <a:avLst>
            <a:gd name="adj" fmla="val 100000"/>
          </a:avLst>
        </a:prstGeom>
        <a:solidFill>
          <a:schemeClr val="accent4">
            <a:hueOff val="816741"/>
            <a:satOff val="-3398"/>
            <a:lumOff val="801"/>
            <a:alphaOff val="0"/>
          </a:schemeClr>
        </a:solidFill>
        <a:ln w="12700" cap="flat" cmpd="sng" algn="ctr">
          <a:solidFill>
            <a:schemeClr val="accent4">
              <a:hueOff val="816741"/>
              <a:satOff val="-3398"/>
              <a:lumOff val="8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7DFAE-22A1-434E-A29D-8D7C95A33FAD}">
      <dsp:nvSpPr>
        <dsp:cNvPr id="0" name=""/>
        <dsp:cNvSpPr/>
      </dsp:nvSpPr>
      <dsp:spPr>
        <a:xfrm rot="5400000">
          <a:off x="2000527" y="2327097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1633482"/>
            <a:satOff val="-6796"/>
            <a:lumOff val="1601"/>
            <a:alphaOff val="0"/>
          </a:schemeClr>
        </a:solidFill>
        <a:ln w="12700" cap="flat" cmpd="sng" algn="ctr">
          <a:solidFill>
            <a:schemeClr val="accent4">
              <a:hueOff val="1633482"/>
              <a:satOff val="-6796"/>
              <a:lumOff val="16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F63A8-1185-49EF-AB50-F28BD8430333}">
      <dsp:nvSpPr>
        <dsp:cNvPr id="0" name=""/>
        <dsp:cNvSpPr/>
      </dsp:nvSpPr>
      <dsp:spPr>
        <a:xfrm>
          <a:off x="1857097" y="2754291"/>
          <a:ext cx="1290806" cy="113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>
              <a:effectLst/>
            </a:rPr>
            <a:t>2.Søke litteratur</a:t>
          </a:r>
          <a:r>
            <a:rPr lang="nb-NO" sz="1800" b="0" i="0" kern="1200">
              <a:effectLst/>
            </a:rPr>
            <a:t> 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Finne ut mer om samme tema        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Hva har andre funnet ut om temaet? </a:t>
          </a:r>
          <a:endParaRPr lang="nb-NO" sz="1600" kern="1200" dirty="0">
            <a:effectLst/>
          </a:endParaRPr>
        </a:p>
      </dsp:txBody>
      <dsp:txXfrm>
        <a:off x="1857097" y="2754291"/>
        <a:ext cx="1290806" cy="1131467"/>
      </dsp:txXfrm>
    </dsp:sp>
    <dsp:sp modelId="{66E83F88-0DE0-499E-A48D-F739BE609267}">
      <dsp:nvSpPr>
        <dsp:cNvPr id="0" name=""/>
        <dsp:cNvSpPr/>
      </dsp:nvSpPr>
      <dsp:spPr>
        <a:xfrm>
          <a:off x="2904356" y="2221836"/>
          <a:ext cx="243548" cy="243548"/>
        </a:xfrm>
        <a:prstGeom prst="triangle">
          <a:avLst>
            <a:gd name="adj" fmla="val 10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4BEF6-1A60-48B5-BDE7-340CEA7FD934}">
      <dsp:nvSpPr>
        <dsp:cNvPr id="0" name=""/>
        <dsp:cNvSpPr/>
      </dsp:nvSpPr>
      <dsp:spPr>
        <a:xfrm rot="5400000">
          <a:off x="3657981" y="1946464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58B81-A82B-4C77-89FA-577367020FE3}">
      <dsp:nvSpPr>
        <dsp:cNvPr id="0" name=""/>
        <dsp:cNvSpPr/>
      </dsp:nvSpPr>
      <dsp:spPr>
        <a:xfrm>
          <a:off x="3506971" y="2388128"/>
          <a:ext cx="1756271" cy="113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/>
            <a:t>3</a:t>
          </a:r>
          <a:r>
            <a:rPr lang="nb-NO" sz="1800" b="1" i="0" kern="1200">
              <a:effectLst/>
            </a:rPr>
            <a:t>. Planlegge</a:t>
          </a:r>
          <a:r>
            <a:rPr lang="nb-NO" sz="1800" b="0" i="0" kern="1200">
              <a:effectLst/>
            </a:rPr>
            <a:t>  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Bestemme hvordan vi skal undersøke og analysere og  hvem vi kan spørre.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Hva skal planen for forskningen inneholde? </a:t>
          </a:r>
          <a:endParaRPr lang="nb-NO" sz="1600" b="0" i="0" kern="1200">
            <a:effectLst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900" kern="1200" dirty="0"/>
        </a:p>
      </dsp:txBody>
      <dsp:txXfrm>
        <a:off x="3506971" y="2388128"/>
        <a:ext cx="1756271" cy="1131467"/>
      </dsp:txXfrm>
    </dsp:sp>
    <dsp:sp modelId="{763683CB-8686-4B3B-A3E5-87CFB1E68F02}">
      <dsp:nvSpPr>
        <dsp:cNvPr id="0" name=""/>
        <dsp:cNvSpPr/>
      </dsp:nvSpPr>
      <dsp:spPr>
        <a:xfrm>
          <a:off x="4707203" y="1830814"/>
          <a:ext cx="243548" cy="243548"/>
        </a:xfrm>
        <a:prstGeom prst="triangle">
          <a:avLst>
            <a:gd name="adj" fmla="val 100000"/>
          </a:avLst>
        </a:prstGeom>
        <a:solidFill>
          <a:schemeClr val="accent4">
            <a:hueOff val="4083704"/>
            <a:satOff val="-16990"/>
            <a:lumOff val="4003"/>
            <a:alphaOff val="0"/>
          </a:schemeClr>
        </a:solidFill>
        <a:ln w="12700" cap="flat" cmpd="sng" algn="ctr">
          <a:solidFill>
            <a:schemeClr val="accent4">
              <a:hueOff val="4083704"/>
              <a:satOff val="-16990"/>
              <a:lumOff val="40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8C3E5-2BC9-4575-86B2-4B8A3AD84BA3}">
      <dsp:nvSpPr>
        <dsp:cNvPr id="0" name=""/>
        <dsp:cNvSpPr/>
      </dsp:nvSpPr>
      <dsp:spPr>
        <a:xfrm rot="5400000">
          <a:off x="5433961" y="1545053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59C10-8EB4-404E-A916-4638BDA44BBA}">
      <dsp:nvSpPr>
        <dsp:cNvPr id="0" name=""/>
        <dsp:cNvSpPr/>
      </dsp:nvSpPr>
      <dsp:spPr>
        <a:xfrm>
          <a:off x="5308111" y="1886245"/>
          <a:ext cx="1593552" cy="113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/>
            <a:t>4. </a:t>
          </a:r>
          <a:r>
            <a:rPr lang="nb-NO" sz="1800" b="1" i="0" kern="1200">
              <a:effectLst/>
            </a:rPr>
            <a:t>Data- innsamling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Observasjon, intervju eller spørreskjema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Hvordan skal vi samle inn informasjon </a:t>
          </a:r>
          <a:endParaRPr lang="nb-NO" sz="1600" i="1" kern="1200" dirty="0">
            <a:effectLst/>
          </a:endParaRPr>
        </a:p>
      </dsp:txBody>
      <dsp:txXfrm>
        <a:off x="5308111" y="1886245"/>
        <a:ext cx="1593552" cy="1131467"/>
      </dsp:txXfrm>
    </dsp:sp>
    <dsp:sp modelId="{8D8E87CA-5BA4-4F00-9E22-10A10BC762FF}">
      <dsp:nvSpPr>
        <dsp:cNvPr id="0" name=""/>
        <dsp:cNvSpPr/>
      </dsp:nvSpPr>
      <dsp:spPr>
        <a:xfrm>
          <a:off x="6337789" y="1439792"/>
          <a:ext cx="243548" cy="243548"/>
        </a:xfrm>
        <a:prstGeom prst="triangle">
          <a:avLst>
            <a:gd name="adj" fmla="val 100000"/>
          </a:avLst>
        </a:prstGeom>
        <a:solidFill>
          <a:schemeClr val="accent4">
            <a:hueOff val="5717186"/>
            <a:satOff val="-23787"/>
            <a:lumOff val="5605"/>
            <a:alphaOff val="0"/>
          </a:schemeClr>
        </a:solidFill>
        <a:ln w="12700" cap="flat" cmpd="sng" algn="ctr">
          <a:solidFill>
            <a:schemeClr val="accent4">
              <a:hueOff val="5717186"/>
              <a:satOff val="-23787"/>
              <a:lumOff val="56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1985C-3C27-4C60-8A14-AF8796F1A43B}">
      <dsp:nvSpPr>
        <dsp:cNvPr id="0" name=""/>
        <dsp:cNvSpPr/>
      </dsp:nvSpPr>
      <dsp:spPr>
        <a:xfrm rot="5400000">
          <a:off x="7136365" y="1154031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057E5-3F8E-44E4-8455-B3B4E06C7AA7}">
      <dsp:nvSpPr>
        <dsp:cNvPr id="0" name=""/>
        <dsp:cNvSpPr/>
      </dsp:nvSpPr>
      <dsp:spPr>
        <a:xfrm>
          <a:off x="7066749" y="1620838"/>
          <a:ext cx="1508191" cy="113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/>
            <a:t>5</a:t>
          </a:r>
          <a:r>
            <a:rPr lang="nb-NO" sz="1800" b="1" i="0" kern="1200">
              <a:effectLst/>
            </a:rPr>
            <a:t>. Analysere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Sortere, ordne data i system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Hva har vi funnet ut og hvordan kan vi vise frem dette på en best mulig måte?  </a:t>
          </a:r>
          <a:endParaRPr lang="nb-NO" sz="1600" i="1" kern="1200" dirty="0">
            <a:effectLst/>
          </a:endParaRPr>
        </a:p>
      </dsp:txBody>
      <dsp:txXfrm>
        <a:off x="7066749" y="1620838"/>
        <a:ext cx="1508191" cy="1131467"/>
      </dsp:txXfrm>
    </dsp:sp>
    <dsp:sp modelId="{965FF2A4-3CE4-4016-95DD-2BCFC950920D}">
      <dsp:nvSpPr>
        <dsp:cNvPr id="0" name=""/>
        <dsp:cNvSpPr/>
      </dsp:nvSpPr>
      <dsp:spPr>
        <a:xfrm>
          <a:off x="8040193" y="1048770"/>
          <a:ext cx="243548" cy="243548"/>
        </a:xfrm>
        <a:prstGeom prst="triangle">
          <a:avLst>
            <a:gd name="adj" fmla="val 10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E1E59-2A19-4F4E-A687-908129C3E255}">
      <dsp:nvSpPr>
        <dsp:cNvPr id="0" name=""/>
        <dsp:cNvSpPr/>
      </dsp:nvSpPr>
      <dsp:spPr>
        <a:xfrm rot="5400000">
          <a:off x="8671762" y="747079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8167408"/>
            <a:satOff val="-33981"/>
            <a:lumOff val="8007"/>
            <a:alphaOff val="0"/>
          </a:schemeClr>
        </a:solidFill>
        <a:ln w="12700" cap="flat" cmpd="sng" algn="ctr">
          <a:solidFill>
            <a:schemeClr val="accent4">
              <a:hueOff val="8167408"/>
              <a:satOff val="-33981"/>
              <a:lumOff val="80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C212F-DA6C-42FC-895A-2593C549A1F2}">
      <dsp:nvSpPr>
        <dsp:cNvPr id="0" name=""/>
        <dsp:cNvSpPr/>
      </dsp:nvSpPr>
      <dsp:spPr>
        <a:xfrm>
          <a:off x="8588882" y="1267030"/>
          <a:ext cx="1512606" cy="113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/>
            <a:t>6. </a:t>
          </a:r>
          <a:r>
            <a:rPr lang="nb-NO" sz="1800" b="1" i="0" kern="1200">
              <a:effectLst/>
            </a:rPr>
            <a:t>Diskusjon</a:t>
          </a:r>
          <a:r>
            <a:rPr lang="nb-NO" sz="1800" b="0" i="0" kern="1200">
              <a:effectLst/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Oppsummere,  sammenlikne og kritisere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Hvor viktig er kunnskapen vi har funnet. Hvem er den viktig for. Hvordan kan den brukes?  </a:t>
          </a:r>
          <a:endParaRPr lang="nb-NO" sz="1600" kern="1200" dirty="0">
            <a:effectLst/>
          </a:endParaRPr>
        </a:p>
      </dsp:txBody>
      <dsp:txXfrm>
        <a:off x="8588882" y="1267030"/>
        <a:ext cx="1512606" cy="1131467"/>
      </dsp:txXfrm>
    </dsp:sp>
    <dsp:sp modelId="{D9BB8191-41E5-4753-AAC2-FBF8DA27C52B}">
      <dsp:nvSpPr>
        <dsp:cNvPr id="0" name=""/>
        <dsp:cNvSpPr/>
      </dsp:nvSpPr>
      <dsp:spPr>
        <a:xfrm>
          <a:off x="9752139" y="657748"/>
          <a:ext cx="243548" cy="243548"/>
        </a:xfrm>
        <a:prstGeom prst="triangle">
          <a:avLst>
            <a:gd name="adj" fmla="val 100000"/>
          </a:avLst>
        </a:prstGeom>
        <a:solidFill>
          <a:schemeClr val="accent4">
            <a:hueOff val="8984149"/>
            <a:satOff val="-37379"/>
            <a:lumOff val="8807"/>
            <a:alphaOff val="0"/>
          </a:schemeClr>
        </a:solidFill>
        <a:ln w="12700" cap="flat" cmpd="sng" algn="ctr">
          <a:solidFill>
            <a:schemeClr val="accent4">
              <a:hueOff val="8984149"/>
              <a:satOff val="-37379"/>
              <a:lumOff val="88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CC3AC-4363-43CF-ACB4-F3FB61130544}">
      <dsp:nvSpPr>
        <dsp:cNvPr id="0" name=""/>
        <dsp:cNvSpPr/>
      </dsp:nvSpPr>
      <dsp:spPr>
        <a:xfrm rot="5400000">
          <a:off x="10477001" y="385624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CD52C-E194-4F32-A98D-EBD3703AB189}">
      <dsp:nvSpPr>
        <dsp:cNvPr id="0" name=""/>
        <dsp:cNvSpPr/>
      </dsp:nvSpPr>
      <dsp:spPr>
        <a:xfrm>
          <a:off x="10381368" y="818100"/>
          <a:ext cx="1240336" cy="113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/>
            <a:t>7</a:t>
          </a:r>
          <a:r>
            <a:rPr lang="nb-NO" sz="1800" b="0" i="0" kern="1200">
              <a:effectLst/>
            </a:rPr>
            <a:t>.</a:t>
          </a:r>
          <a:r>
            <a:rPr lang="nb-NO" sz="1600" b="1" i="0" kern="1200">
              <a:effectLst/>
            </a:rPr>
            <a:t>Formidle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Presentere og fortelle videre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Hvordan kan andre bli kjent med det vi har funnet ut?</a:t>
          </a:r>
          <a:r>
            <a:rPr lang="nb-NO" sz="1600" b="0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 </a:t>
          </a:r>
          <a:endParaRPr lang="nb-NO" sz="1600" kern="1200" dirty="0"/>
        </a:p>
      </dsp:txBody>
      <dsp:txXfrm>
        <a:off x="10381368" y="818100"/>
        <a:ext cx="1240336" cy="11314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67DA8-5402-45AD-8CA6-A1BD029DC213}">
      <dsp:nvSpPr>
        <dsp:cNvPr id="0" name=""/>
        <dsp:cNvSpPr/>
      </dsp:nvSpPr>
      <dsp:spPr>
        <a:xfrm>
          <a:off x="0" y="6187"/>
          <a:ext cx="7152418" cy="1113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b="1" kern="1200" dirty="0">
              <a:latin typeface="+mn-lt"/>
            </a:rPr>
            <a:t>I et spørreskjema benyttes det mest tall for å besvare spørsmålene</a:t>
          </a:r>
          <a:endParaRPr lang="en-US" sz="2800" b="1" kern="1200" dirty="0">
            <a:latin typeface="+mn-lt"/>
          </a:endParaRPr>
        </a:p>
      </dsp:txBody>
      <dsp:txXfrm>
        <a:off x="54373" y="60560"/>
        <a:ext cx="7043672" cy="1005094"/>
      </dsp:txXfrm>
    </dsp:sp>
    <dsp:sp modelId="{BBB16B82-25FF-457F-8306-C3AF751AE832}">
      <dsp:nvSpPr>
        <dsp:cNvPr id="0" name=""/>
        <dsp:cNvSpPr/>
      </dsp:nvSpPr>
      <dsp:spPr>
        <a:xfrm>
          <a:off x="0" y="1161338"/>
          <a:ext cx="7152418" cy="111384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b="1" kern="1200" dirty="0"/>
            <a:t>Et spørreskjema kan sendes til  mange personer</a:t>
          </a:r>
          <a:endParaRPr lang="en-US" sz="2800" b="1" kern="1200" dirty="0"/>
        </a:p>
      </dsp:txBody>
      <dsp:txXfrm>
        <a:off x="54373" y="1215711"/>
        <a:ext cx="7043672" cy="1005094"/>
      </dsp:txXfrm>
    </dsp:sp>
    <dsp:sp modelId="{E871C54F-FFDD-4D2F-BF9A-5D66F6881058}">
      <dsp:nvSpPr>
        <dsp:cNvPr id="0" name=""/>
        <dsp:cNvSpPr/>
      </dsp:nvSpPr>
      <dsp:spPr>
        <a:xfrm>
          <a:off x="0" y="2395147"/>
          <a:ext cx="7152418" cy="111384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b="1" kern="1200" dirty="0"/>
            <a:t>Det er ofte mange spørsmål om et bestemt tema.</a:t>
          </a:r>
          <a:endParaRPr lang="en-US" sz="2800" b="1" kern="1200" dirty="0"/>
        </a:p>
      </dsp:txBody>
      <dsp:txXfrm>
        <a:off x="54373" y="2449520"/>
        <a:ext cx="7043672" cy="1005094"/>
      </dsp:txXfrm>
    </dsp:sp>
    <dsp:sp modelId="{2A454FF4-36F8-4DFF-9BC5-20CD6209C930}">
      <dsp:nvSpPr>
        <dsp:cNvPr id="0" name=""/>
        <dsp:cNvSpPr/>
      </dsp:nvSpPr>
      <dsp:spPr>
        <a:xfrm>
          <a:off x="0" y="3589627"/>
          <a:ext cx="7152418" cy="11138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/>
            <a:t>Spørreskjema</a:t>
          </a:r>
          <a:r>
            <a:rPr lang="en-US" sz="2800" b="1" kern="1200" dirty="0"/>
            <a:t> </a:t>
          </a:r>
          <a:r>
            <a:rPr lang="en-US" sz="2800" b="1" kern="1200" dirty="0" err="1"/>
            <a:t>kan</a:t>
          </a:r>
          <a:r>
            <a:rPr lang="en-US" sz="2800" b="1" kern="1200" dirty="0"/>
            <a:t> </a:t>
          </a:r>
          <a:r>
            <a:rPr lang="en-US" sz="2800" b="1" kern="1200" dirty="0" err="1"/>
            <a:t>være</a:t>
          </a:r>
          <a:r>
            <a:rPr lang="en-US" sz="2800" b="1" kern="1200" dirty="0"/>
            <a:t> </a:t>
          </a:r>
          <a:r>
            <a:rPr lang="en-US" sz="2800" b="1" kern="1200" dirty="0" err="1"/>
            <a:t>på</a:t>
          </a:r>
          <a:r>
            <a:rPr lang="en-US" sz="2800" b="1" kern="1200" dirty="0"/>
            <a:t> </a:t>
          </a:r>
          <a:r>
            <a:rPr lang="en-US" sz="2800" b="1" kern="1200" dirty="0" err="1"/>
            <a:t>papir</a:t>
          </a:r>
          <a:r>
            <a:rPr lang="en-US" sz="2800" b="1" kern="1200" dirty="0"/>
            <a:t> </a:t>
          </a:r>
          <a:r>
            <a:rPr lang="en-US" sz="2800" b="1" kern="1200" dirty="0" err="1"/>
            <a:t>eller</a:t>
          </a:r>
          <a:r>
            <a:rPr lang="en-US" sz="2800" b="1" kern="1200" dirty="0"/>
            <a:t> </a:t>
          </a:r>
          <a:r>
            <a:rPr lang="en-US" sz="2800" b="1" kern="1200" dirty="0" err="1"/>
            <a:t>digitalt</a:t>
          </a:r>
          <a:endParaRPr lang="en-US" sz="2800" b="1" kern="1200" dirty="0"/>
        </a:p>
      </dsp:txBody>
      <dsp:txXfrm>
        <a:off x="54373" y="3644000"/>
        <a:ext cx="7043672" cy="1005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14:04:31.8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10141 683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14:06:09.07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3178.68604"/>
      <inkml:brushProperty name="anchorY" value="1380.12708"/>
      <inkml:brushProperty name="scaleFactor" value="0.5"/>
    </inkml:brush>
  </inkml:definitions>
  <inkml:trace contextRef="#ctx0" brushRef="#br0">0 1,'0'0,"0"0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1F0D7-EEEF-4723-9779-ECC671AEB68A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40A47-2414-4AE2-857F-AF767A42F8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99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C769-78AA-406E-A620-38B6A705713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145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/>
              <a:t>Referanse: Johannessen et al. (2010) Samfunnsvitenskapelig metode. Abstrakt forlag.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/>
              <a:t>For å få frem stemmen til dem det gjelder!</a:t>
            </a: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0A47-2414-4AE2-857F-AF767A42F8B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2877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Alle som bor i Trondheim, Melhus eller Levanger?</a:t>
            </a:r>
          </a:p>
          <a:p>
            <a:r>
              <a:rPr lang="nb-NO"/>
              <a:t>Alle som bor i kommunale boliger i Melhus?</a:t>
            </a:r>
          </a:p>
          <a:p>
            <a:r>
              <a:rPr lang="nb-NO"/>
              <a:t>Diskuter ulike utvalg man kan sende skjema til.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0A47-2414-4AE2-857F-AF767A42F8B7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2666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Ja nei vet ikke i spørsmålene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0A47-2414-4AE2-857F-AF767A42F8B7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4855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BF5C-8877-4798-94F3-81B9EE40726B}" type="datetime1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42977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BF5C-8877-4798-94F3-81B9EE40726B}" type="datetime1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2586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BF5C-8877-4798-94F3-81B9EE40726B}" type="datetime1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70897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BF5C-8877-4798-94F3-81B9EE40726B}" type="datetime1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8575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BF5C-8877-4798-94F3-81B9EE40726B}" type="datetime1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2682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BF5C-8877-4798-94F3-81B9EE40726B}" type="datetime1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Forskerkurs for personer med utviklingshemming, 2019-2022.  HIOF, NTNU, OSLOMET, HIMOLDE, VID, NORD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2577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BF5C-8877-4798-94F3-81B9EE40726B}" type="datetime1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Forskerkurs for personer med utviklingshemming, 2019-2022.  HIOF, NTNU, OSLOMET, HIMOLDE, VID, NORD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2294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BF5C-8877-4798-94F3-81B9EE40726B}" type="datetime1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Forskerkurs for personer med utviklingshemming, 2019-2022.  HIOF, NTNU, OSLOMET, HIMOLDE, VID, NORD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9675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BF5C-8877-4798-94F3-81B9EE40726B}" type="datetime1">
              <a:rPr lang="en-US" smtClean="0"/>
              <a:t>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Forskerkurs for personer med utviklingshemming, 2019-2022.  HIOF, NTNU, OSLOMET, HIMOLDE, VID, NORD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4105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BF5C-8877-4798-94F3-81B9EE40726B}" type="datetime1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Forskerkurs for personer med utviklingshemming, 2019-2022.  HIOF, NTNU, OSLOMET, HIMOLDE, VID, NORD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21949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BF5C-8877-4798-94F3-81B9EE40726B}" type="datetime1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Forskerkurs for personer med utviklingshemming, 2019-2022.  HIOF, NTNU, OSLOMET, HIMOLDE, VID, NORD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9070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0BF5C-8877-4798-94F3-81B9EE40726B}" type="datetime1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7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diagramLayout" Target="../diagrams/layout1.xml"/><Relationship Id="rId7" Type="http://schemas.openxmlformats.org/officeDocument/2006/relationships/customXml" Target="../ink/ink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0" Type="http://schemas.openxmlformats.org/officeDocument/2006/relationships/image" Target="NULL"/><Relationship Id="rId4" Type="http://schemas.openxmlformats.org/officeDocument/2006/relationships/diagramQuickStyle" Target="../diagrams/quickStyle1.xml"/><Relationship Id="rId9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97874" y="2575719"/>
            <a:ext cx="10257692" cy="1706562"/>
          </a:xfrm>
        </p:spPr>
        <p:txBody>
          <a:bodyPr>
            <a:noAutofit/>
          </a:bodyPr>
          <a:lstStyle/>
          <a:p>
            <a:r>
              <a:rPr lang="nb-NO" sz="4400" b="1" dirty="0"/>
              <a:t>SPØRRESKJEMA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3CF51C8-CBCA-4D07-B81D-82CB6CFF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Forskerkurs for personer med utviklingshemming, 2019-2022.  HIOF, NTNU, OSLOMET, HIMOLDE, VID, NORD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EBF1B89-366E-4E3F-B6BF-8FD7530BF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</a:t>
            </a:fld>
            <a:endParaRPr lang="en-US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38" y="422029"/>
            <a:ext cx="2610099" cy="157089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8919" y="316522"/>
            <a:ext cx="1417736" cy="16764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84437"/>
            <a:ext cx="3405683" cy="97601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947" y="5784437"/>
            <a:ext cx="1699847" cy="95616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7"/>
          <a:srcRect l="87012"/>
          <a:stretch/>
        </p:blipFill>
        <p:spPr>
          <a:xfrm>
            <a:off x="4985794" y="5382604"/>
            <a:ext cx="1140926" cy="1289193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7369" y="5382604"/>
            <a:ext cx="957169" cy="1357997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7957" y="5497830"/>
            <a:ext cx="1590307" cy="105874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59562" y="5693950"/>
            <a:ext cx="2827093" cy="73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1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874E4-C1A2-4BC6-A905-F5610D24C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/>
              <a:t>Et utvalg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543C5-A69D-45B6-80A9-B5DFD66BB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0976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pPr marL="0" indent="0">
              <a:buNone/>
            </a:pPr>
            <a:endParaRPr lang="nb-NO"/>
          </a:p>
          <a:p>
            <a:pPr lvl="8"/>
            <a:endParaRPr lang="nb-NO" sz="600" dirty="0">
              <a:cs typeface="Calibri"/>
            </a:endParaRPr>
          </a:p>
          <a:p>
            <a:endParaRPr lang="nb-NO"/>
          </a:p>
        </p:txBody>
      </p:sp>
      <p:sp>
        <p:nvSpPr>
          <p:cNvPr id="14" name="Plassholder for bunntekst 13">
            <a:extLst>
              <a:ext uri="{FF2B5EF4-FFF2-40B4-BE49-F238E27FC236}">
                <a16:creationId xmlns:a16="http://schemas.microsoft.com/office/drawing/2014/main" id="{AF9FA124-B039-48FA-B134-381C2F34E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Forskerkurs for personer med utviklingshemming, 2019-2022.  HIOF, NTNU, OSLOMET, HIMOLDE, VID, NORD</a:t>
            </a:r>
          </a:p>
        </p:txBody>
      </p:sp>
      <p:sp>
        <p:nvSpPr>
          <p:cNvPr id="15" name="Plassholder for lysbildenummer 14">
            <a:extLst>
              <a:ext uri="{FF2B5EF4-FFF2-40B4-BE49-F238E27FC236}">
                <a16:creationId xmlns:a16="http://schemas.microsoft.com/office/drawing/2014/main" id="{E7033352-6743-407C-992A-B93ADFDFB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D9E1176-E5F8-43D9-B922-6CBA96CAD676}"/>
              </a:ext>
            </a:extLst>
          </p:cNvPr>
          <p:cNvSpPr/>
          <p:nvPr/>
        </p:nvSpPr>
        <p:spPr>
          <a:xfrm>
            <a:off x="1097952" y="1328767"/>
            <a:ext cx="5614562" cy="2534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C25A5E-3304-43A3-8B67-86D9E9155211}"/>
              </a:ext>
            </a:extLst>
          </p:cNvPr>
          <p:cNvSpPr/>
          <p:nvPr/>
        </p:nvSpPr>
        <p:spPr>
          <a:xfrm>
            <a:off x="2152885" y="4348000"/>
            <a:ext cx="3081654" cy="17477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B60EB862-7A9E-4147-8D8A-6C639ECA61CC}"/>
              </a:ext>
            </a:extLst>
          </p:cNvPr>
          <p:cNvSpPr/>
          <p:nvPr/>
        </p:nvSpPr>
        <p:spPr>
          <a:xfrm>
            <a:off x="3589013" y="3431613"/>
            <a:ext cx="496956" cy="10899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4B371D-1C0A-43AA-9437-4C407CED5FB8}"/>
              </a:ext>
            </a:extLst>
          </p:cNvPr>
          <p:cNvSpPr txBox="1"/>
          <p:nvPr/>
        </p:nvSpPr>
        <p:spPr>
          <a:xfrm>
            <a:off x="2273114" y="1995859"/>
            <a:ext cx="346509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Et stort utvalg  x,x,x,x,x,x,,x,x,x,x,x,x,x,x,x,x,x,x,x,x,x,x,x,x,x,x,x,x,x,x,,x,x,x,x,,x,x,x,x,x,x,x,x,x,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x,x,x,x,x,x,x,x,x,xx,x,x,x</a:t>
            </a:r>
            <a:endParaRPr lang="nb-NO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216E4F-AD29-4E4B-8AEF-B37A0BFCEF26}"/>
              </a:ext>
            </a:extLst>
          </p:cNvPr>
          <p:cNvSpPr txBox="1"/>
          <p:nvPr/>
        </p:nvSpPr>
        <p:spPr>
          <a:xfrm>
            <a:off x="3047800" y="4724332"/>
            <a:ext cx="163776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>
                <a:solidFill>
                  <a:schemeClr val="bg1"/>
                </a:solidFill>
              </a:rPr>
              <a:t>Et lite utvalg</a:t>
            </a:r>
            <a:r>
              <a:rPr lang="nb-NO"/>
              <a:t> </a:t>
            </a:r>
            <a:r>
              <a:rPr lang="nb-NO" err="1">
                <a:solidFill>
                  <a:srgbClr val="FF0000"/>
                </a:solidFill>
              </a:rPr>
              <a:t>x,x,x,x,x,x,x,x,x,xx,x,x,x</a:t>
            </a:r>
            <a:endParaRPr lang="nb-NO">
              <a:solidFill>
                <a:srgbClr val="FF0000"/>
              </a:solidFill>
            </a:endParaRP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E263F5D3-5304-4293-A886-169ABE242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075" y="273035"/>
            <a:ext cx="7083842" cy="1975728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602FD211-E110-478C-88F9-6FD70B395C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674" y="3848664"/>
            <a:ext cx="3950374" cy="2225563"/>
          </a:xfrm>
          <a:prstGeom prst="rect">
            <a:avLst/>
          </a:prstGeom>
        </p:spPr>
      </p:pic>
      <p:sp>
        <p:nvSpPr>
          <p:cNvPr id="13" name="Arrow: Down 7">
            <a:extLst>
              <a:ext uri="{FF2B5EF4-FFF2-40B4-BE49-F238E27FC236}">
                <a16:creationId xmlns:a16="http://schemas.microsoft.com/office/drawing/2014/main" id="{C5392CE0-051B-4524-B490-71C75D2A7522}"/>
              </a:ext>
            </a:extLst>
          </p:cNvPr>
          <p:cNvSpPr/>
          <p:nvPr/>
        </p:nvSpPr>
        <p:spPr>
          <a:xfrm>
            <a:off x="8706619" y="2446885"/>
            <a:ext cx="496956" cy="2074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113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0B03A-7583-4932-8EDC-7AE1C0352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anchor="ctr">
            <a:normAutofit/>
          </a:bodyPr>
          <a:lstStyle/>
          <a:p>
            <a:r>
              <a:rPr lang="nb-NO" b="1" dirty="0"/>
              <a:t>HVILKE SPØRSMÅL VIL VI STILLE?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52597-3D56-43A5-ACE8-1CEBCF527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3" y="1089967"/>
            <a:ext cx="6007608" cy="1929384"/>
          </a:xfrm>
        </p:spPr>
        <p:txBody>
          <a:bodyPr anchor="ctr">
            <a:noAutofit/>
          </a:bodyPr>
          <a:lstStyle/>
          <a:p>
            <a:endParaRPr lang="nb-NO" sz="3200" dirty="0"/>
          </a:p>
          <a:p>
            <a:endParaRPr lang="nb-NO" sz="3200" dirty="0"/>
          </a:p>
          <a:p>
            <a:pPr marL="0" indent="0">
              <a:buNone/>
            </a:pPr>
            <a:r>
              <a:rPr lang="nb-NO" sz="3200" b="1" dirty="0"/>
              <a:t>Lukkede spørsmål </a:t>
            </a:r>
            <a:r>
              <a:rPr lang="nb-NO" sz="3200" dirty="0"/>
              <a:t>er spørsmål man kan svare ja, nei eller vet ikke på, eller sette et kryss  i en boks. </a:t>
            </a:r>
            <a:endParaRPr lang="nb-NO" sz="3200" dirty="0">
              <a:cs typeface="Calibri"/>
            </a:endParaRPr>
          </a:p>
          <a:p>
            <a:pPr marL="0" indent="0">
              <a:buNone/>
            </a:pPr>
            <a:endParaRPr lang="nb-NO" sz="3200" dirty="0"/>
          </a:p>
          <a:p>
            <a:endParaRPr lang="nb-NO" sz="3200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F1F3E69-84EB-4BD5-BADC-6177C3EE9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FD6C828-0ED4-4F96-A6CC-B80C465AA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8C4337C6-B4DF-4849-8394-6A64A03D7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58060"/>
              </p:ext>
            </p:extLst>
          </p:nvPr>
        </p:nvGraphicFramePr>
        <p:xfrm>
          <a:off x="5181600" y="3144542"/>
          <a:ext cx="6097520" cy="22434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85489">
                  <a:extLst>
                    <a:ext uri="{9D8B030D-6E8A-4147-A177-3AD203B41FA5}">
                      <a16:colId xmlns:a16="http://schemas.microsoft.com/office/drawing/2014/main" val="1788582989"/>
                    </a:ext>
                  </a:extLst>
                </a:gridCol>
                <a:gridCol w="1007200">
                  <a:extLst>
                    <a:ext uri="{9D8B030D-6E8A-4147-A177-3AD203B41FA5}">
                      <a16:colId xmlns:a16="http://schemas.microsoft.com/office/drawing/2014/main" val="455933682"/>
                    </a:ext>
                  </a:extLst>
                </a:gridCol>
                <a:gridCol w="1068243">
                  <a:extLst>
                    <a:ext uri="{9D8B030D-6E8A-4147-A177-3AD203B41FA5}">
                      <a16:colId xmlns:a16="http://schemas.microsoft.com/office/drawing/2014/main" val="161974242"/>
                    </a:ext>
                  </a:extLst>
                </a:gridCol>
                <a:gridCol w="2236588">
                  <a:extLst>
                    <a:ext uri="{9D8B030D-6E8A-4147-A177-3AD203B41FA5}">
                      <a16:colId xmlns:a16="http://schemas.microsoft.com/office/drawing/2014/main" val="2872666952"/>
                    </a:ext>
                  </a:extLst>
                </a:gridCol>
              </a:tblGrid>
              <a:tr h="1142323">
                <a:tc>
                  <a:txBody>
                    <a:bodyPr/>
                    <a:lstStyle/>
                    <a:p>
                      <a:endParaRPr lang="nb-NO" sz="3000" dirty="0"/>
                    </a:p>
                  </a:txBody>
                  <a:tcPr marL="154273" marR="154273" marT="77136" marB="77136"/>
                </a:tc>
                <a:tc>
                  <a:txBody>
                    <a:bodyPr/>
                    <a:lstStyle/>
                    <a:p>
                      <a:r>
                        <a:rPr lang="nb-NO" sz="3000"/>
                        <a:t>Ja</a:t>
                      </a:r>
                    </a:p>
                  </a:txBody>
                  <a:tcPr marL="154273" marR="154273" marT="77136" marB="77136"/>
                </a:tc>
                <a:tc>
                  <a:txBody>
                    <a:bodyPr/>
                    <a:lstStyle/>
                    <a:p>
                      <a:r>
                        <a:rPr lang="nb-NO" sz="3000" dirty="0"/>
                        <a:t>Nei</a:t>
                      </a:r>
                    </a:p>
                  </a:txBody>
                  <a:tcPr marL="154273" marR="154273" marT="77136" marB="77136"/>
                </a:tc>
                <a:tc>
                  <a:txBody>
                    <a:bodyPr/>
                    <a:lstStyle/>
                    <a:p>
                      <a:r>
                        <a:rPr lang="nb-NO" sz="3000"/>
                        <a:t>Vet ikke</a:t>
                      </a:r>
                    </a:p>
                  </a:txBody>
                  <a:tcPr marL="154273" marR="154273" marT="77136" marB="77136"/>
                </a:tc>
                <a:extLst>
                  <a:ext uri="{0D108BD9-81ED-4DB2-BD59-A6C34878D82A}">
                    <a16:rowId xmlns:a16="http://schemas.microsoft.com/office/drawing/2014/main" val="4131909080"/>
                  </a:ext>
                </a:extLst>
              </a:tr>
              <a:tr h="110115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b-NO" sz="2800" b="1" dirty="0"/>
                        <a:t>Liker du å trene?</a:t>
                      </a:r>
                    </a:p>
                  </a:txBody>
                  <a:tcPr marL="154273" marR="154273" marT="77136" marB="77136"/>
                </a:tc>
                <a:tc>
                  <a:txBody>
                    <a:bodyPr/>
                    <a:lstStyle/>
                    <a:p>
                      <a:endParaRPr lang="nb-NO" sz="3000"/>
                    </a:p>
                  </a:txBody>
                  <a:tcPr marL="154273" marR="154273" marT="77136" marB="77136"/>
                </a:tc>
                <a:tc>
                  <a:txBody>
                    <a:bodyPr/>
                    <a:lstStyle/>
                    <a:p>
                      <a:endParaRPr lang="nb-NO" sz="3000"/>
                    </a:p>
                  </a:txBody>
                  <a:tcPr marL="154273" marR="154273" marT="77136" marB="77136"/>
                </a:tc>
                <a:tc>
                  <a:txBody>
                    <a:bodyPr/>
                    <a:lstStyle/>
                    <a:p>
                      <a:endParaRPr lang="nb-NO" sz="3000" dirty="0"/>
                    </a:p>
                  </a:txBody>
                  <a:tcPr marL="154273" marR="154273" marT="77136" marB="77136"/>
                </a:tc>
                <a:extLst>
                  <a:ext uri="{0D108BD9-81ED-4DB2-BD59-A6C34878D82A}">
                    <a16:rowId xmlns:a16="http://schemas.microsoft.com/office/drawing/2014/main" val="1173204021"/>
                  </a:ext>
                </a:extLst>
              </a:tr>
            </a:tbl>
          </a:graphicData>
        </a:graphic>
      </p:graphicFrame>
      <p:pic>
        <p:nvPicPr>
          <p:cNvPr id="8" name="Bilde 7">
            <a:extLst>
              <a:ext uri="{FF2B5EF4-FFF2-40B4-BE49-F238E27FC236}">
                <a16:creationId xmlns:a16="http://schemas.microsoft.com/office/drawing/2014/main" id="{99085600-714D-4F9D-9942-C36AC0514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335" y="2519034"/>
            <a:ext cx="3704865" cy="37048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9848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D6510-7EE5-4AB4-A015-A6857ED2C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761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b="1" dirty="0">
                <a:cs typeface="Calibri Light"/>
              </a:rPr>
              <a:t>Det </a:t>
            </a:r>
            <a:r>
              <a:rPr lang="en-US" sz="4000" b="1" dirty="0" err="1">
                <a:cs typeface="Calibri Light"/>
              </a:rPr>
              <a:t>kan</a:t>
            </a:r>
            <a:r>
              <a:rPr lang="en-US" sz="4000" b="1" dirty="0">
                <a:cs typeface="Calibri Light"/>
              </a:rPr>
              <a:t> </a:t>
            </a:r>
            <a:r>
              <a:rPr lang="en-US" sz="4000" b="1" dirty="0" err="1">
                <a:cs typeface="Calibri Light"/>
              </a:rPr>
              <a:t>svares</a:t>
            </a:r>
            <a:r>
              <a:rPr lang="en-US" sz="4000" b="1" dirty="0">
                <a:cs typeface="Calibri Light"/>
              </a:rPr>
              <a:t> </a:t>
            </a:r>
            <a:r>
              <a:rPr lang="en-US" sz="4000" b="1" dirty="0" err="1">
                <a:cs typeface="Calibri Light"/>
              </a:rPr>
              <a:t>på</a:t>
            </a:r>
            <a:r>
              <a:rPr lang="en-US" sz="4000" b="1" dirty="0">
                <a:cs typeface="Calibri Light"/>
              </a:rPr>
              <a:t> </a:t>
            </a:r>
            <a:r>
              <a:rPr lang="en-US" sz="4000" b="1" dirty="0" err="1">
                <a:cs typeface="Calibri Light"/>
              </a:rPr>
              <a:t>ulike</a:t>
            </a:r>
            <a:r>
              <a:rPr lang="en-US" sz="4000" b="1" dirty="0">
                <a:cs typeface="Calibri Light"/>
              </a:rPr>
              <a:t> </a:t>
            </a:r>
            <a:r>
              <a:rPr lang="en-US" sz="4000" b="1" dirty="0" err="1">
                <a:cs typeface="Calibri Light"/>
              </a:rPr>
              <a:t>måter</a:t>
            </a:r>
            <a:r>
              <a:rPr lang="en-US" sz="4000" b="1" dirty="0">
                <a:cs typeface="Calibri Light"/>
              </a:rPr>
              <a:t>, her </a:t>
            </a:r>
            <a:r>
              <a:rPr lang="en-US" sz="4000" b="1" dirty="0" err="1">
                <a:cs typeface="Calibri Light"/>
              </a:rPr>
              <a:t>er</a:t>
            </a:r>
            <a:r>
              <a:rPr lang="en-US" sz="4000" b="1" dirty="0">
                <a:cs typeface="Calibri Light"/>
              </a:rPr>
              <a:t> </a:t>
            </a:r>
            <a:r>
              <a:rPr lang="en-US" sz="4000" b="1" dirty="0" err="1">
                <a:cs typeface="Calibri Light"/>
              </a:rPr>
              <a:t>noen</a:t>
            </a:r>
            <a:r>
              <a:rPr lang="en-US" sz="4000" b="1" dirty="0">
                <a:cs typeface="Calibri Light"/>
              </a:rPr>
              <a:t> </a:t>
            </a:r>
            <a:r>
              <a:rPr lang="en-US" sz="4000" b="1" dirty="0" err="1">
                <a:cs typeface="Calibri Light"/>
              </a:rPr>
              <a:t>eksempler</a:t>
            </a:r>
            <a:r>
              <a:rPr lang="en-US" sz="4000" b="1" dirty="0">
                <a:cs typeface="Calibri Light"/>
              </a:rPr>
              <a:t>: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EA296B7-F925-4D2A-8FB8-EA46E893E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0BAC0FD-A567-4716-A2FA-F81E63AF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59C1FF9-AD73-45E3-B73A-C260EBD91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234" y="2572120"/>
            <a:ext cx="3369972" cy="361448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490B1B4B-7E42-48B6-A4B4-8C213A97C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48" y="2300635"/>
            <a:ext cx="4739149" cy="3094954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7360D03C-6E34-4841-9CC9-3C52E37F2F1F}"/>
              </a:ext>
            </a:extLst>
          </p:cNvPr>
          <p:cNvSpPr txBox="1"/>
          <p:nvPr/>
        </p:nvSpPr>
        <p:spPr>
          <a:xfrm>
            <a:off x="1514168" y="5663381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SKALA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EF4FE59-5DAC-4F6C-9191-0A9DBA1D8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905" y="1570533"/>
            <a:ext cx="3048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90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0DC44-BC76-4BB7-8ADD-8F8FB9297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766" y="702939"/>
            <a:ext cx="3319834" cy="1859363"/>
          </a:xfrm>
        </p:spPr>
        <p:txBody>
          <a:bodyPr>
            <a:normAutofit/>
          </a:bodyPr>
          <a:lstStyle/>
          <a:p>
            <a:r>
              <a:rPr lang="nb-NO" b="1" dirty="0"/>
              <a:t>HVA KAN VI SPØRRE 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CC61E-0A95-4430-A2A0-0582108AF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265" y="702939"/>
            <a:ext cx="6489290" cy="532074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nb-NO" dirty="0"/>
              <a:t>Hva folk </a:t>
            </a:r>
            <a:r>
              <a:rPr lang="nb-NO" b="1" dirty="0"/>
              <a:t>vet</a:t>
            </a:r>
            <a:r>
              <a:rPr lang="nb-NO" dirty="0"/>
              <a:t>, altså kunnskaper. </a:t>
            </a:r>
            <a:endParaRPr lang="nb-NO" dirty="0">
              <a:cs typeface="Calibri"/>
            </a:endParaRPr>
          </a:p>
          <a:p>
            <a:pPr marL="0" indent="0">
              <a:buNone/>
            </a:pPr>
            <a:r>
              <a:rPr lang="nb-NO" dirty="0"/>
              <a:t>For eksempel: Vet du hvordan du kan lese aviser på internett?</a:t>
            </a:r>
            <a:endParaRPr lang="nb-NO" dirty="0">
              <a:cs typeface="Calibri" panose="020F0502020204030204"/>
            </a:endParaRPr>
          </a:p>
          <a:p>
            <a:pPr marL="342900" indent="-342900">
              <a:buFont typeface="Courier New" panose="020B0604020202020204" pitchFamily="34" charset="0"/>
              <a:buChar char="o"/>
            </a:pPr>
            <a:endParaRPr lang="nb-NO" dirty="0">
              <a:cs typeface="Calibri" panose="020F0502020204030204"/>
            </a:endParaRPr>
          </a:p>
          <a:p>
            <a:pPr marL="0" indent="0">
              <a:buNone/>
            </a:pPr>
            <a:r>
              <a:rPr lang="nb-NO" dirty="0"/>
              <a:t>Hva folk </a:t>
            </a:r>
            <a:r>
              <a:rPr lang="nb-NO" b="1" dirty="0"/>
              <a:t>gjør</a:t>
            </a:r>
            <a:r>
              <a:rPr lang="nb-NO" dirty="0"/>
              <a:t>, altså handlinger.</a:t>
            </a:r>
            <a:endParaRPr lang="nb-NO" dirty="0">
              <a:cs typeface="Calibri"/>
            </a:endParaRPr>
          </a:p>
          <a:p>
            <a:pPr marL="0" indent="0">
              <a:buNone/>
            </a:pPr>
            <a:r>
              <a:rPr lang="nb-NO" dirty="0"/>
              <a:t>For eksempel: Jobber du?</a:t>
            </a:r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  <a:p>
            <a:pPr marL="0" indent="0">
              <a:buNone/>
            </a:pPr>
            <a:r>
              <a:rPr lang="nb-NO" dirty="0"/>
              <a:t>Hva folk </a:t>
            </a:r>
            <a:r>
              <a:rPr lang="nb-NO" b="1" dirty="0"/>
              <a:t>mener</a:t>
            </a:r>
            <a:r>
              <a:rPr lang="nb-NO" dirty="0"/>
              <a:t>, altså holdninger. </a:t>
            </a:r>
            <a:endParaRPr lang="nb-NO" dirty="0">
              <a:cs typeface="Calibri"/>
            </a:endParaRPr>
          </a:p>
          <a:p>
            <a:pPr marL="0" indent="0">
              <a:buNone/>
            </a:pPr>
            <a:r>
              <a:rPr lang="nb-NO" dirty="0"/>
              <a:t>For eksempel: Skal alle få velge selv hvilke arbeidsoppgaver de vil ha på jobb?</a:t>
            </a:r>
            <a:endParaRPr lang="nb-NO" dirty="0">
              <a:cs typeface="Calibri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24626AB-CD0D-4C57-A895-DC540E9A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94A5216-F614-4DDE-A1C2-876508266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C34B530-FFA8-4878-8CB5-2ED5DABD8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77" y="2668423"/>
            <a:ext cx="4194073" cy="335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30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CEC1DA-616D-43BB-B722-669DB1F75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215"/>
            <a:ext cx="10515600" cy="1325563"/>
          </a:xfrm>
        </p:spPr>
        <p:txBody>
          <a:bodyPr/>
          <a:lstStyle/>
          <a:p>
            <a:r>
              <a:rPr lang="nb-NO" b="1" dirty="0"/>
              <a:t>VIKTIG Å VITE OM SPØRRESKJEMA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6FA770-0677-4F40-8996-6E025D140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258" y="1396181"/>
            <a:ext cx="7226709" cy="4817806"/>
          </a:xfrm>
        </p:spPr>
        <p:txBody>
          <a:bodyPr>
            <a:noAutofit/>
          </a:bodyPr>
          <a:lstStyle/>
          <a:p>
            <a:r>
              <a:rPr lang="nb-NO" sz="2100" dirty="0"/>
              <a:t>Det må være lett å fylle ut skjemaet. </a:t>
            </a:r>
          </a:p>
          <a:p>
            <a:r>
              <a:rPr lang="nb-NO" sz="2100" dirty="0"/>
              <a:t>Et spørsmål om gangen.</a:t>
            </a:r>
          </a:p>
          <a:p>
            <a:r>
              <a:rPr lang="nb-NO" sz="2100" dirty="0"/>
              <a:t>Spørsmålene må ikke være for lange.</a:t>
            </a:r>
          </a:p>
          <a:p>
            <a:r>
              <a:rPr lang="nb-NO" sz="2100" dirty="0"/>
              <a:t>Lag flere svaralternativer slik at personen kan krysse av for det personen mener passer best (ja, nei, vet ikke).</a:t>
            </a:r>
          </a:p>
          <a:p>
            <a:r>
              <a:rPr lang="nb-NO" sz="2100"/>
              <a:t>Men </a:t>
            </a:r>
            <a:r>
              <a:rPr lang="nb-NO" sz="2100" dirty="0"/>
              <a:t>ikke lag for mange svaralternativer. Folk kan bli forvirret.</a:t>
            </a:r>
          </a:p>
          <a:p>
            <a:pPr lvl="0"/>
            <a:r>
              <a:rPr lang="nb-NO" sz="2100" dirty="0"/>
              <a:t>Ikke lag for mange spørsmål. Folk kan bli lei og avslutte før de er ferdig med å svare. </a:t>
            </a:r>
          </a:p>
          <a:p>
            <a:pPr lvl="0"/>
            <a:r>
              <a:rPr lang="nb-NO" sz="2100" dirty="0"/>
              <a:t>Tenk på rekkefølgen av spørsmålene.</a:t>
            </a:r>
          </a:p>
          <a:p>
            <a:pPr lvl="0"/>
            <a:r>
              <a:rPr lang="nb-NO" sz="2100" dirty="0"/>
              <a:t>Benytte et enkelt og lettforståelig språk. Bli enige om store eller små bokstaver.</a:t>
            </a:r>
          </a:p>
          <a:p>
            <a:pPr lvl="0"/>
            <a:r>
              <a:rPr lang="nb-NO" sz="2100" dirty="0"/>
              <a:t>Test ut spørsmålene på en du kjenner (for å se om personen forstår spørsmålet).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C0E3CF6-E3DD-4FC9-B563-801CC92F3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30A22DB-0638-4B3A-83C2-A2B75E1A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/>
          </a:p>
        </p:txBody>
      </p:sp>
      <p:pic>
        <p:nvPicPr>
          <p:cNvPr id="6" name="Plassholder for innhold 6">
            <a:extLst>
              <a:ext uri="{FF2B5EF4-FFF2-40B4-BE49-F238E27FC236}">
                <a16:creationId xmlns:a16="http://schemas.microsoft.com/office/drawing/2014/main" id="{91B9183B-B131-4477-8564-EB3271EA8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1707844"/>
            <a:ext cx="3515400" cy="364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24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303E13D-019F-48B0-9ED2-E3BD59D9D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4" y="130619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nb-NO" sz="5200" b="1" dirty="0">
                <a:solidFill>
                  <a:srgbClr val="FF0000"/>
                </a:solidFill>
              </a:rPr>
              <a:t>HER</a:t>
            </a:r>
            <a:r>
              <a:rPr lang="nb-NO" sz="5200" b="1" dirty="0"/>
              <a:t> ER VI I FORSKNINGSPROSESSEN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4A8AA60-A6A8-4E59-B4DA-0ECF911F2EB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40429" y="1264117"/>
          <a:ext cx="11708089" cy="5210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B25E634-DC36-4607-A6EA-DC5543903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Forskerkurs for personer med utviklingshemming, 2019-2022.  HIOF, NTNU, OSLOMET, HIMOLDE, VID, NORD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ED6EAF0-913C-4509-8935-B3E63244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49A5-7572-4B75-97EC-3C5B50218D07}" type="slidenum">
              <a:rPr lang="nb-NO" smtClean="0"/>
              <a:t>2</a:t>
            </a:fld>
            <a:endParaRPr lang="nb-NO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B2F5BAB-E9EA-4F6B-A84D-D2BE28501A75}"/>
                  </a:ext>
                </a:extLst>
              </p14:cNvPr>
              <p14:cNvContentPartPr/>
              <p14:nvPr/>
            </p14:nvContentPartPr>
            <p14:xfrm>
              <a:off x="3204672" y="3336692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B2F5BAB-E9EA-4F6B-A84D-D2BE28501A7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95672" y="332769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34FF1AB-9060-44C1-99BE-F21BA70E98F7}"/>
                  </a:ext>
                </a:extLst>
              </p14:cNvPr>
              <p14:cNvContentPartPr/>
              <p14:nvPr/>
            </p14:nvContentPartPr>
            <p14:xfrm>
              <a:off x="1686912" y="1498532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34FF1AB-9060-44C1-99BE-F21BA70E98F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68912" y="1480892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Bilde 1">
            <a:extLst>
              <a:ext uri="{FF2B5EF4-FFF2-40B4-BE49-F238E27FC236}">
                <a16:creationId xmlns:a16="http://schemas.microsoft.com/office/drawing/2014/main" id="{97F06A9D-8FB0-4177-89FA-FE5BCF7F8C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01638" y="1498532"/>
            <a:ext cx="810838" cy="145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6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3B625C-A051-4ACF-835B-AC04702AD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… OG HER ER VI PÅ FISKEN</a:t>
            </a:r>
            <a:endParaRPr lang="nb-NO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BDBF7D2A-3B63-45BF-A871-0DB9ACCD1DE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327" y="2065868"/>
            <a:ext cx="6216073" cy="3439006"/>
          </a:xfrm>
          <a:prstGeom prst="rect">
            <a:avLst/>
          </a:prstGeom>
          <a:noFill/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A6DBA2B-E46B-4D31-9C02-5B7B9547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1903BCC-51CB-4101-B56A-745FA18ED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2DEA-C249-43B9-899E-9D0D3EBC77B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9485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11C434-A681-468F-AB05-C289ABB32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VI SNAKKER SAMMEN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472342C-B8C8-43F4-B42F-63041C0D2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Har du svart på et spørreskjema noen gang?</a:t>
            </a:r>
          </a:p>
          <a:p>
            <a:r>
              <a:rPr lang="nb-NO" dirty="0"/>
              <a:t>Hvordan var det å gjøre det? 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49290BB-6A19-497F-94F1-D305631B2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28F1EA4-9770-4564-B63C-EEDC1928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71DC-A1EF-440C-B66F-8BB62DFF800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20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5C568-4304-48F0-A04E-AD7954049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622368" cy="5583148"/>
          </a:xfrm>
        </p:spPr>
        <p:txBody>
          <a:bodyPr anchor="ctr">
            <a:normAutofit/>
          </a:bodyPr>
          <a:lstStyle/>
          <a:p>
            <a:r>
              <a:rPr lang="nb-NO" sz="4600" b="1" dirty="0"/>
              <a:t>Hva er et spørreskjema?</a:t>
            </a:r>
            <a:endParaRPr lang="nb-NO" sz="46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9816985-974F-4C70-8745-CD1AF2D89A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823277"/>
              </p:ext>
            </p:extLst>
          </p:nvPr>
        </p:nvGraphicFramePr>
        <p:xfrm>
          <a:off x="4479143" y="1074173"/>
          <a:ext cx="7152418" cy="4709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C853F3F-F737-4600-BCAE-7A810083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Forskerkurs for personer med utviklingshemming, 2019-2022.  HIOF, NTNU, OSLOMET, HIMOLDE, VID, NORD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8B61EF8-C837-4567-885B-65C808BBA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29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A50B4E-6BE1-4328-BADA-1E1B0482F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2912" y="210944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Eksempler på spørreskjema</a:t>
            </a:r>
          </a:p>
        </p:txBody>
      </p:sp>
      <p:pic>
        <p:nvPicPr>
          <p:cNvPr id="6" name="Bilde 7">
            <a:extLst>
              <a:ext uri="{FF2B5EF4-FFF2-40B4-BE49-F238E27FC236}">
                <a16:creationId xmlns:a16="http://schemas.microsoft.com/office/drawing/2014/main" id="{CB1ECC95-2198-4316-8970-5B0A7B529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11493"/>
          <a:stretch/>
        </p:blipFill>
        <p:spPr>
          <a:xfrm>
            <a:off x="264431" y="4013274"/>
            <a:ext cx="3740668" cy="2497737"/>
          </a:xfrm>
          <a:prstGeom prst="rect">
            <a:avLst/>
          </a:prstGeom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BFCBE79-9EEE-443F-A418-50A679405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1810363-7E78-4951-BF12-F776A42C7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/>
          </a:p>
        </p:txBody>
      </p:sp>
      <p:pic>
        <p:nvPicPr>
          <p:cNvPr id="8" name="Bilde 16" descr="Et bilde som inneholder tekst&#10;&#10;Automatisk generert beskrivelse">
            <a:extLst>
              <a:ext uri="{FF2B5EF4-FFF2-40B4-BE49-F238E27FC236}">
                <a16:creationId xmlns:a16="http://schemas.microsoft.com/office/drawing/2014/main" id="{06D67C35-7A35-4E31-A1E1-8EA93371A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075" y="1935875"/>
            <a:ext cx="4325334" cy="4208078"/>
          </a:xfrm>
          <a:prstGeom prst="rect">
            <a:avLst/>
          </a:prstGeom>
        </p:spPr>
      </p:pic>
      <p:pic>
        <p:nvPicPr>
          <p:cNvPr id="19" name="Picture 4" descr="Spørreskjema">
            <a:extLst>
              <a:ext uri="{FF2B5EF4-FFF2-40B4-BE49-F238E27FC236}">
                <a16:creationId xmlns:a16="http://schemas.microsoft.com/office/drawing/2014/main" id="{25EBACC4-BA9A-48C4-AD7D-0F8B929E02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4" t="17250" r="14142" b="13131"/>
          <a:stretch/>
        </p:blipFill>
        <p:spPr bwMode="auto">
          <a:xfrm rot="-1380000">
            <a:off x="3491520" y="2134095"/>
            <a:ext cx="3187027" cy="35308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010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10D19-C60F-4EFE-B3B6-FDF2DB4EF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15" y="194316"/>
            <a:ext cx="5295015" cy="10717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SPØRRESKJEMA 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0267639-7DE8-477C-B42D-F4140240B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2955" y="1439888"/>
            <a:ext cx="6499121" cy="509902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lvl="1"/>
            <a:r>
              <a:rPr lang="en-US" sz="3200" dirty="0"/>
              <a:t>Vi </a:t>
            </a:r>
            <a:r>
              <a:rPr lang="en-US" sz="3200" dirty="0" err="1"/>
              <a:t>må</a:t>
            </a:r>
            <a:r>
              <a:rPr lang="en-US" sz="3200" dirty="0"/>
              <a:t> </a:t>
            </a:r>
            <a:r>
              <a:rPr lang="en-US" sz="3200" dirty="0" err="1"/>
              <a:t>bestemme</a:t>
            </a:r>
            <a:r>
              <a:rPr lang="en-US" sz="3200" dirty="0"/>
              <a:t> </a:t>
            </a:r>
            <a:r>
              <a:rPr lang="en-US" sz="3200" dirty="0" err="1"/>
              <a:t>oss</a:t>
            </a:r>
            <a:r>
              <a:rPr lang="en-US" sz="3200" dirty="0"/>
              <a:t> for om </a:t>
            </a:r>
            <a:r>
              <a:rPr lang="en-US" sz="3200" dirty="0" err="1"/>
              <a:t>spørsmålene</a:t>
            </a:r>
            <a:r>
              <a:rPr lang="en-US" sz="3200" dirty="0"/>
              <a:t> </a:t>
            </a:r>
            <a:r>
              <a:rPr lang="en-US" sz="3200" dirty="0" err="1"/>
              <a:t>skal</a:t>
            </a:r>
            <a:r>
              <a:rPr lang="en-US" sz="3200" dirty="0"/>
              <a:t> </a:t>
            </a:r>
            <a:r>
              <a:rPr lang="en-US" sz="3200" dirty="0" err="1"/>
              <a:t>være</a:t>
            </a:r>
            <a:r>
              <a:rPr lang="en-US" sz="3200" dirty="0"/>
              <a:t> </a:t>
            </a:r>
            <a:r>
              <a:rPr lang="en-US" sz="3200" dirty="0" err="1"/>
              <a:t>på</a:t>
            </a:r>
            <a:r>
              <a:rPr lang="en-US" sz="3200" dirty="0"/>
              <a:t> </a:t>
            </a:r>
            <a:r>
              <a:rPr lang="en-US" sz="3200" dirty="0" err="1"/>
              <a:t>papir</a:t>
            </a:r>
            <a:r>
              <a:rPr lang="en-US" sz="3200" dirty="0"/>
              <a:t> </a:t>
            </a:r>
            <a:r>
              <a:rPr lang="en-US" sz="3200" dirty="0" err="1"/>
              <a:t>eller</a:t>
            </a:r>
            <a:r>
              <a:rPr lang="en-US" sz="3200" dirty="0"/>
              <a:t> </a:t>
            </a:r>
            <a:r>
              <a:rPr lang="en-US" sz="3200" dirty="0" err="1"/>
              <a:t>elektronisk</a:t>
            </a:r>
            <a:r>
              <a:rPr lang="en-US" sz="3200" dirty="0"/>
              <a:t> (</a:t>
            </a:r>
            <a:r>
              <a:rPr lang="en-US" sz="3200" dirty="0" err="1"/>
              <a:t>digitalt</a:t>
            </a:r>
            <a:r>
              <a:rPr lang="en-US" sz="3200" dirty="0"/>
              <a:t>).</a:t>
            </a:r>
            <a:endParaRPr lang="en-US" sz="3200" dirty="0">
              <a:cs typeface="Calibri"/>
            </a:endParaRPr>
          </a:p>
          <a:p>
            <a:pPr marL="0"/>
            <a:endParaRPr lang="en-US" sz="3200" dirty="0">
              <a:cs typeface="Calibri"/>
            </a:endParaRPr>
          </a:p>
          <a:p>
            <a:pPr marL="457200" lvl="1"/>
            <a:r>
              <a:rPr lang="en-US" sz="3200" dirty="0" err="1"/>
              <a:t>Hvis</a:t>
            </a:r>
            <a:r>
              <a:rPr lang="en-US" sz="3200" dirty="0"/>
              <a:t> de </a:t>
            </a:r>
            <a:r>
              <a:rPr lang="en-US" sz="3200" dirty="0" err="1"/>
              <a:t>er</a:t>
            </a:r>
            <a:r>
              <a:rPr lang="en-US" sz="3200" dirty="0"/>
              <a:t> </a:t>
            </a:r>
            <a:r>
              <a:rPr lang="en-US" sz="3200" dirty="0" err="1"/>
              <a:t>digitale</a:t>
            </a:r>
            <a:r>
              <a:rPr lang="en-US" sz="3200" dirty="0"/>
              <a:t> </a:t>
            </a:r>
            <a:r>
              <a:rPr lang="en-US" sz="3200" dirty="0" err="1"/>
              <a:t>kan</a:t>
            </a:r>
            <a:r>
              <a:rPr lang="en-US" sz="3200" dirty="0"/>
              <a:t> de </a:t>
            </a:r>
            <a:r>
              <a:rPr lang="en-US" sz="3200" dirty="0" err="1"/>
              <a:t>sendes</a:t>
            </a:r>
            <a:r>
              <a:rPr lang="en-US" sz="3200" dirty="0"/>
              <a:t> </a:t>
            </a:r>
            <a:r>
              <a:rPr lang="en-US" sz="3200" dirty="0" err="1"/>
              <a:t>til</a:t>
            </a:r>
            <a:r>
              <a:rPr lang="en-US" sz="3200" dirty="0"/>
              <a:t> mange med for </a:t>
            </a:r>
            <a:r>
              <a:rPr lang="en-US" sz="3200" dirty="0" err="1"/>
              <a:t>eksempel</a:t>
            </a:r>
            <a:r>
              <a:rPr lang="en-US" sz="3200" dirty="0"/>
              <a:t> </a:t>
            </a:r>
            <a:r>
              <a:rPr lang="en-US" sz="3200" dirty="0" err="1"/>
              <a:t>på</a:t>
            </a:r>
            <a:r>
              <a:rPr lang="en-US" sz="3200" dirty="0"/>
              <a:t> e-post. </a:t>
            </a:r>
            <a:endParaRPr lang="en-US" sz="3200" dirty="0">
              <a:cs typeface="Calibri"/>
            </a:endParaRPr>
          </a:p>
          <a:p>
            <a:pPr marL="0"/>
            <a:endParaRPr lang="en-US" sz="3200" dirty="0">
              <a:cs typeface="Calibri"/>
            </a:endParaRPr>
          </a:p>
          <a:p>
            <a:pPr marL="457200" lvl="1"/>
            <a:r>
              <a:rPr lang="en-US" sz="3200" dirty="0"/>
              <a:t>Det </a:t>
            </a:r>
            <a:r>
              <a:rPr lang="en-US" sz="3200" dirty="0" err="1"/>
              <a:t>er</a:t>
            </a:r>
            <a:r>
              <a:rPr lang="en-US" sz="3200" dirty="0"/>
              <a:t> </a:t>
            </a:r>
            <a:r>
              <a:rPr lang="en-US" sz="3200" dirty="0" err="1"/>
              <a:t>raskt</a:t>
            </a:r>
            <a:r>
              <a:rPr lang="en-US" sz="3200" dirty="0"/>
              <a:t> å </a:t>
            </a:r>
            <a:r>
              <a:rPr lang="en-US" sz="3200" dirty="0" err="1"/>
              <a:t>samle</a:t>
            </a:r>
            <a:r>
              <a:rPr lang="en-US" sz="3200" dirty="0"/>
              <a:t> inn data </a:t>
            </a:r>
            <a:r>
              <a:rPr lang="en-US" sz="3200" dirty="0" err="1"/>
              <a:t>fra</a:t>
            </a:r>
            <a:r>
              <a:rPr lang="en-US" sz="3200" dirty="0"/>
              <a:t> mange </a:t>
            </a:r>
            <a:r>
              <a:rPr lang="en-US" sz="3200" dirty="0" err="1"/>
              <a:t>personer</a:t>
            </a:r>
            <a:r>
              <a:rPr lang="en-US" sz="3200" dirty="0"/>
              <a:t> via e-post.</a:t>
            </a:r>
            <a:endParaRPr lang="en-US" sz="3200" dirty="0">
              <a:cs typeface="Calibri"/>
            </a:endParaRPr>
          </a:p>
          <a:p>
            <a:pPr marL="457200" lvl="1"/>
            <a:endParaRPr lang="en-US" sz="3200" dirty="0">
              <a:cs typeface="Calibri"/>
            </a:endParaRPr>
          </a:p>
          <a:p>
            <a:pPr marL="457200" lvl="1"/>
            <a:r>
              <a:rPr lang="en-US" sz="3200" dirty="0" err="1"/>
              <a:t>Svarene</a:t>
            </a:r>
            <a:r>
              <a:rPr lang="en-US" sz="3200" dirty="0"/>
              <a:t> </a:t>
            </a:r>
            <a:r>
              <a:rPr lang="en-US" sz="3200" dirty="0" err="1"/>
              <a:t>må</a:t>
            </a:r>
            <a:r>
              <a:rPr lang="en-US" sz="3200" dirty="0"/>
              <a:t> </a:t>
            </a:r>
            <a:r>
              <a:rPr lang="en-US" sz="3200" dirty="0" err="1"/>
              <a:t>være</a:t>
            </a:r>
            <a:r>
              <a:rPr lang="en-US" sz="3200" dirty="0"/>
              <a:t> anonyme.</a:t>
            </a:r>
            <a:endParaRPr lang="en-US" sz="3200" dirty="0">
              <a:cs typeface="Calibri"/>
            </a:endParaRPr>
          </a:p>
          <a:p>
            <a:endParaRPr lang="en-US" sz="1700" dirty="0"/>
          </a:p>
          <a:p>
            <a:pPr marL="0" indent="0">
              <a:buNone/>
            </a:pPr>
            <a:endParaRPr lang="en-US" sz="1700" dirty="0">
              <a:cs typeface="Calibri"/>
            </a:endParaRPr>
          </a:p>
          <a:p>
            <a:endParaRPr lang="en-US" sz="1700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0A6CDAC-623C-403A-B1F5-645B48C02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DDA06D6-3931-4188-A09F-0794ACDD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8070542-3E08-42FD-A694-0EA3EBFE4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030" y="194316"/>
            <a:ext cx="4517014" cy="343576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81CD7E8-1402-42B1-990A-685D68CF9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860" y="3313434"/>
            <a:ext cx="4042241" cy="274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29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9FF3D-4513-4B22-940C-7981D5F12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57" y="895823"/>
            <a:ext cx="10624382" cy="727478"/>
          </a:xfrm>
        </p:spPr>
        <p:txBody>
          <a:bodyPr anchor="b">
            <a:normAutofit/>
          </a:bodyPr>
          <a:lstStyle/>
          <a:p>
            <a:r>
              <a:rPr lang="nb-N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Bestemme hva vi vil undersøke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6DC19-09AB-47B3-81C4-DE8394B92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59" y="1829261"/>
            <a:ext cx="7384594" cy="43248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 må bestemme </a:t>
            </a:r>
            <a:r>
              <a:rPr lang="nb-NO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tema</a:t>
            </a:r>
            <a:r>
              <a:rPr lang="nb-NO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nb-NO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(hva), </a:t>
            </a:r>
            <a:r>
              <a:rPr lang="nb-NO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før vi lager skjema.</a:t>
            </a:r>
            <a:endParaRPr lang="nb-NO" sz="3200" dirty="0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nb-NO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 må beskrive hva som er </a:t>
            </a:r>
            <a:r>
              <a:rPr lang="nb-NO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hensikten </a:t>
            </a:r>
            <a:r>
              <a:rPr lang="nb-NO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med spørreskjema. </a:t>
            </a:r>
          </a:p>
          <a:p>
            <a:pPr marL="0" indent="0">
              <a:buNone/>
            </a:pPr>
            <a:r>
              <a:rPr lang="nb-NO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 må bestemme </a:t>
            </a:r>
            <a:r>
              <a:rPr lang="nb-NO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hvem</a:t>
            </a:r>
            <a:r>
              <a:rPr lang="nb-NO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vi skal be om å svar på spørreskjema. </a:t>
            </a:r>
          </a:p>
          <a:p>
            <a:pPr marL="0" indent="0">
              <a:buNone/>
            </a:pPr>
            <a:endParaRPr lang="nb-NO" sz="3200" dirty="0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  <a:p>
            <a:pPr marL="0" indent="0">
              <a:buNone/>
            </a:pPr>
            <a:endParaRPr lang="nb-NO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5EEB521-40A1-4FF7-9723-6242F4EF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Forskerkurs for personer med utviklingshemming, 2019-2022.  HIOF, NTNU, OSLOMET, HIMOLDE, VID, NORD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D6B061A3-4CF3-4037-A607-8DC1EDDA2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14129545-62DB-461B-A5F5-93F0E9214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2379" y="895823"/>
            <a:ext cx="2905125" cy="457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3307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BD053-9924-4283-85B7-8CE4D9B0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305" y="280908"/>
            <a:ext cx="5843750" cy="1213602"/>
          </a:xfrm>
        </p:spPr>
        <p:txBody>
          <a:bodyPr anchor="ctr">
            <a:normAutofit/>
          </a:bodyPr>
          <a:lstStyle/>
          <a:p>
            <a:r>
              <a:rPr lang="nb-NO" b="1" dirty="0"/>
              <a:t>HVEM SKAL VI SPØRRE?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60B34-558C-48A6-B944-E352FC1AB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305" y="1632155"/>
            <a:ext cx="11002297" cy="4448904"/>
          </a:xfrm>
        </p:spPr>
        <p:txBody>
          <a:bodyPr anchor="ctr">
            <a:normAutofit/>
          </a:bodyPr>
          <a:lstStyle/>
          <a:p>
            <a:r>
              <a:rPr lang="nb-NO" sz="2400" dirty="0"/>
              <a:t>Personene som svarer på et spørreskjema kalles </a:t>
            </a:r>
            <a:r>
              <a:rPr lang="nb-NO" sz="2400" b="1" dirty="0"/>
              <a:t>respondenter.</a:t>
            </a:r>
          </a:p>
          <a:p>
            <a:endParaRPr lang="nb-NO" sz="2400" dirty="0"/>
          </a:p>
          <a:p>
            <a:r>
              <a:rPr lang="nb-NO" sz="2400" dirty="0"/>
              <a:t>Vi må bestemme oss om vi vil undersøke mange, alle, eller noen?</a:t>
            </a:r>
            <a:endParaRPr lang="nb-NO" sz="2400" dirty="0">
              <a:cs typeface="Calibri"/>
            </a:endParaRPr>
          </a:p>
          <a:p>
            <a:endParaRPr lang="nb-NO" sz="2400" dirty="0"/>
          </a:p>
          <a:p>
            <a:pPr marL="0" indent="0">
              <a:buNone/>
            </a:pPr>
            <a:r>
              <a:rPr lang="nb-NO" sz="2400" dirty="0"/>
              <a:t>Eksempel:</a:t>
            </a:r>
          </a:p>
          <a:p>
            <a:r>
              <a:rPr lang="nb-NO" sz="2400" dirty="0"/>
              <a:t>Alle i Norge? </a:t>
            </a:r>
            <a:r>
              <a:rPr lang="nb-NO" sz="2400" dirty="0">
                <a:sym typeface="Wingdings" panose="05000000000000000000" pitchFamily="2" charset="2"/>
              </a:rPr>
              <a:t> </a:t>
            </a:r>
            <a:r>
              <a:rPr lang="nb-NO" sz="2400" dirty="0"/>
              <a:t>hele populasjonen.</a:t>
            </a:r>
            <a:endParaRPr lang="nb-NO" sz="2400" dirty="0">
              <a:cs typeface="Calibri"/>
            </a:endParaRPr>
          </a:p>
          <a:p>
            <a:r>
              <a:rPr lang="nb-NO" sz="2400" dirty="0"/>
              <a:t>Noen som bor i en by? </a:t>
            </a:r>
            <a:r>
              <a:rPr lang="nb-NO" sz="2400" dirty="0">
                <a:sym typeface="Wingdings" panose="05000000000000000000" pitchFamily="2" charset="2"/>
              </a:rPr>
              <a:t> </a:t>
            </a:r>
            <a:r>
              <a:rPr lang="nb-NO" sz="2400" dirty="0"/>
              <a:t>et utvalg.</a:t>
            </a:r>
            <a:endParaRPr lang="nb-NO" sz="2400" dirty="0">
              <a:cs typeface="Calibri"/>
            </a:endParaRPr>
          </a:p>
          <a:p>
            <a:r>
              <a:rPr lang="nb-NO" sz="2400" dirty="0"/>
              <a:t>Noen personer med utviklingshemming som er medlem av NFU? </a:t>
            </a:r>
            <a:r>
              <a:rPr lang="nb-NO" sz="2400" dirty="0">
                <a:sym typeface="Wingdings" panose="05000000000000000000" pitchFamily="2" charset="2"/>
              </a:rPr>
              <a:t> </a:t>
            </a:r>
            <a:r>
              <a:rPr lang="nb-NO" sz="2400" dirty="0"/>
              <a:t>et utvalg.</a:t>
            </a:r>
            <a:endParaRPr lang="nb-NO" sz="2400" dirty="0">
              <a:cs typeface="Calibri"/>
            </a:endParaRPr>
          </a:p>
          <a:p>
            <a:r>
              <a:rPr lang="nb-NO" sz="2400" dirty="0"/>
              <a:t>Noen personer med utviklingshemming som bor i ……… by? </a:t>
            </a:r>
            <a:r>
              <a:rPr lang="nb-NO" sz="2400" dirty="0">
                <a:sym typeface="Wingdings" panose="05000000000000000000" pitchFamily="2" charset="2"/>
              </a:rPr>
              <a:t> </a:t>
            </a:r>
            <a:r>
              <a:rPr lang="nb-NO" sz="2400" dirty="0"/>
              <a:t>et utvalg.</a:t>
            </a:r>
            <a:endParaRPr lang="nb-NO" sz="2400" dirty="0">
              <a:cs typeface="Calibri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EC8CD17-E8C8-4D7A-8F03-69F889D5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F65EB3B-6C9E-42FD-8318-147D521AE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026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0.9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"/>
</p:tagLst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8F6B0D4B41FA41BC01CD0D24188169" ma:contentTypeVersion="12" ma:contentTypeDescription="Opprett et nytt dokument." ma:contentTypeScope="" ma:versionID="18d9a53eb47669040282f2fb1f92bb1c">
  <xsd:schema xmlns:xsd="http://www.w3.org/2001/XMLSchema" xmlns:xs="http://www.w3.org/2001/XMLSchema" xmlns:p="http://schemas.microsoft.com/office/2006/metadata/properties" xmlns:ns2="e84ae1cb-83da-46e9-90cf-a6223a3d62b4" xmlns:ns3="330e2b19-d22b-458d-836c-196ed8ef0578" targetNamespace="http://schemas.microsoft.com/office/2006/metadata/properties" ma:root="true" ma:fieldsID="4f18f6ffda4848f895b9fb842a6a77b2" ns2:_="" ns3:_="">
    <xsd:import namespace="e84ae1cb-83da-46e9-90cf-a6223a3d62b4"/>
    <xsd:import namespace="330e2b19-d22b-458d-836c-196ed8ef05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4ae1cb-83da-46e9-90cf-a6223a3d62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0e2b19-d22b-458d-836c-196ed8ef057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1C3D96-D1B3-4A36-B2DD-D7928293E0A0}">
  <ds:schemaRefs>
    <ds:schemaRef ds:uri="http://schemas.microsoft.com/office/2006/documentManagement/types"/>
    <ds:schemaRef ds:uri="http://purl.org/dc/elements/1.1/"/>
    <ds:schemaRef ds:uri="http://purl.org/dc/dcmitype/"/>
    <ds:schemaRef ds:uri="e84ae1cb-83da-46e9-90cf-a6223a3d62b4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330e2b19-d22b-458d-836c-196ed8ef057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6EBB3BF-F8DB-4402-81C2-7C5C130B9B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434636-C024-4D17-8904-5ADF3FE665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4ae1cb-83da-46e9-90cf-a6223a3d62b4"/>
    <ds:schemaRef ds:uri="330e2b19-d22b-458d-836c-196ed8ef05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1132</Words>
  <Application>Microsoft Office PowerPoint</Application>
  <PresentationFormat>Widescreen</PresentationFormat>
  <Paragraphs>135</Paragraphs>
  <Slides>14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Wingdings</vt:lpstr>
      <vt:lpstr>Office Theme</vt:lpstr>
      <vt:lpstr>SPØRRESKJEMA</vt:lpstr>
      <vt:lpstr>HER ER VI I FORSKNINGSPROSESSEN</vt:lpstr>
      <vt:lpstr>… OG HER ER VI PÅ FISKEN</vt:lpstr>
      <vt:lpstr>VI SNAKKER SAMMEN</vt:lpstr>
      <vt:lpstr>Hva er et spørreskjema?</vt:lpstr>
      <vt:lpstr>Eksempler på spørreskjema</vt:lpstr>
      <vt:lpstr>SPØRRESKJEMA </vt:lpstr>
      <vt:lpstr>Bestemme hva vi vil undersøke</vt:lpstr>
      <vt:lpstr>HVEM SKAL VI SPØRRE?</vt:lpstr>
      <vt:lpstr>Et utvalg</vt:lpstr>
      <vt:lpstr>HVILKE SPØRSMÅL VIL VI STILLE?</vt:lpstr>
      <vt:lpstr>Det kan svares på ulike måter, her er noen eksempler:</vt:lpstr>
      <vt:lpstr>HVA KAN VI SPØRRE OM?</vt:lpstr>
      <vt:lpstr>VIKTIG Å VITE OM SPØRRESKJEMA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 Elisabeth Witsø</dc:creator>
  <cp:lastModifiedBy>May Østby</cp:lastModifiedBy>
  <cp:revision>30</cp:revision>
  <dcterms:created xsi:type="dcterms:W3CDTF">2021-03-23T08:18:17Z</dcterms:created>
  <dcterms:modified xsi:type="dcterms:W3CDTF">2022-05-02T14:41:39Z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0x010100718F6B0D4B41FA41BC01CD0D24188169</vt:lpwstr>
  </property>
</Properties>
</file>