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86" r:id="rId5"/>
    <p:sldId id="261" r:id="rId6"/>
    <p:sldId id="262" r:id="rId7"/>
    <p:sldId id="257" r:id="rId8"/>
    <p:sldId id="287" r:id="rId9"/>
    <p:sldId id="288" r:id="rId10"/>
    <p:sldId id="291" r:id="rId11"/>
    <p:sldId id="289" r:id="rId12"/>
    <p:sldId id="283" r:id="rId13"/>
    <p:sldId id="294" r:id="rId14"/>
    <p:sldId id="279" r:id="rId15"/>
    <p:sldId id="292" r:id="rId16"/>
    <p:sldId id="29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BB9266-561D-4154-B782-2BBAA3E4EBF0}" v="1" dt="2022-03-07T14:16:12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F7B6D-B586-46D7-80E4-67E28A16F06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b-NO"/>
        </a:p>
      </dgm:t>
    </dgm:pt>
    <dgm:pt modelId="{63D48D30-1005-4CAB-995D-DCBF718FCF1A}">
      <dgm:prSet phldrT="[Text]" custT="1"/>
      <dgm:spPr>
        <a:xfrm>
          <a:off x="186593" y="3151163"/>
          <a:ext cx="1554299" cy="1684551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nb-NO" sz="1600" b="1" i="0">
              <a:latin typeface="Calibri" panose="020F0502020204030204"/>
              <a:ea typeface="+mn-ea"/>
              <a:cs typeface="+mn-cs"/>
            </a:rPr>
            <a:t>1</a:t>
          </a:r>
          <a:r>
            <a:rPr lang="nb-NO" sz="1600" b="0" i="0">
              <a:latin typeface="Calibri" panose="020F0502020204030204"/>
              <a:ea typeface="+mn-ea"/>
              <a:cs typeface="+mn-cs"/>
            </a:rPr>
            <a:t>.</a:t>
          </a:r>
          <a:r>
            <a:rPr lang="nb-NO" sz="1600" b="1" i="0">
              <a:effectLst/>
              <a:latin typeface="Calibri" panose="020F0502020204030204"/>
              <a:ea typeface="+mn-ea"/>
              <a:cs typeface="+mn-cs"/>
            </a:rPr>
            <a:t>Hva skal undersøkes  </a:t>
          </a:r>
        </a:p>
        <a:p>
          <a:pPr>
            <a:buNone/>
          </a:pPr>
          <a:r>
            <a:rPr lang="nb-NO" sz="1600" b="0" i="0">
              <a:effectLst/>
              <a:latin typeface="Calibri" panose="020F0502020204030204"/>
              <a:ea typeface="+mn-ea"/>
              <a:cs typeface="+mn-cs"/>
            </a:rPr>
            <a:t>Forsknings-spørsmål, problemstilling, hypotese </a:t>
          </a:r>
        </a:p>
        <a:p>
          <a:pPr>
            <a:buNone/>
          </a:pPr>
          <a:r>
            <a:rPr lang="nb-NO" sz="1600" b="0" i="1">
              <a:effectLst/>
              <a:latin typeface="Calibri" panose="020F0502020204030204"/>
              <a:ea typeface="+mn-ea"/>
              <a:cs typeface="+mn-cs"/>
            </a:rPr>
            <a:t>Hva vil vi finne ut?</a:t>
          </a:r>
          <a:r>
            <a:rPr lang="nb-NO" sz="1400" b="0" i="1">
              <a:effectLst/>
              <a:latin typeface="Calibri" panose="020F0502020204030204"/>
              <a:ea typeface="+mn-ea"/>
              <a:cs typeface="+mn-cs"/>
            </a:rPr>
            <a:t> </a:t>
          </a:r>
          <a:endParaRPr lang="nb-NO" sz="1400" b="0" i="0">
            <a:effectLst/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nb-NO" sz="1600" dirty="0">
            <a:latin typeface="Calibri" panose="020F0502020204030204"/>
            <a:ea typeface="+mn-ea"/>
            <a:cs typeface="+mn-cs"/>
          </a:endParaRPr>
        </a:p>
      </dgm:t>
    </dgm:pt>
    <dgm:pt modelId="{D9A0D32D-0679-4395-A527-8BAA167796C5}" type="parTrans" cxnId="{C5DF9F15-A8DE-4FBF-A63E-734C462506C5}">
      <dgm:prSet/>
      <dgm:spPr/>
      <dgm:t>
        <a:bodyPr/>
        <a:lstStyle/>
        <a:p>
          <a:endParaRPr lang="nb-NO"/>
        </a:p>
      </dgm:t>
    </dgm:pt>
    <dgm:pt modelId="{164989D5-CE62-4655-B378-ECADCA4BCA67}" type="sibTrans" cxnId="{C5DF9F15-A8DE-4FBF-A63E-734C462506C5}">
      <dgm:prSet/>
      <dgm:spPr/>
      <dgm:t>
        <a:bodyPr/>
        <a:lstStyle/>
        <a:p>
          <a:endParaRPr lang="nb-NO"/>
        </a:p>
      </dgm:t>
    </dgm:pt>
    <dgm:pt modelId="{3B2C123E-DF8F-422B-8D89-50546358D8F7}">
      <dgm:prSet phldrT="[Text]" custT="1"/>
      <dgm:spPr>
        <a:xfrm>
          <a:off x="1857097" y="2754291"/>
          <a:ext cx="1290806" cy="1131467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nb-NO" sz="1800" b="1" i="0">
              <a:effectLst/>
              <a:latin typeface="Calibri" panose="020F0502020204030204"/>
              <a:ea typeface="+mn-ea"/>
              <a:cs typeface="+mn-cs"/>
            </a:rPr>
            <a:t>2.Søke litteratur</a:t>
          </a:r>
          <a:r>
            <a:rPr lang="nb-NO" sz="1800" b="0" i="0">
              <a:effectLst/>
              <a:latin typeface="Calibri" panose="020F0502020204030204"/>
              <a:ea typeface="+mn-ea"/>
              <a:cs typeface="+mn-cs"/>
            </a:rPr>
            <a:t> </a:t>
          </a:r>
        </a:p>
        <a:p>
          <a:pPr>
            <a:buNone/>
          </a:pPr>
          <a:r>
            <a:rPr lang="nb-NO" sz="1600" b="0" i="0">
              <a:effectLst/>
              <a:latin typeface="Calibri" panose="020F0502020204030204"/>
              <a:ea typeface="+mn-ea"/>
              <a:cs typeface="+mn-cs"/>
            </a:rPr>
            <a:t>Finne ut mer om samme tema          </a:t>
          </a:r>
        </a:p>
        <a:p>
          <a:pPr>
            <a:buNone/>
          </a:pPr>
          <a:r>
            <a:rPr lang="nb-NO" sz="1600" b="0" i="1">
              <a:effectLst/>
              <a:latin typeface="Calibri" panose="020F0502020204030204"/>
              <a:ea typeface="+mn-ea"/>
              <a:cs typeface="+mn-cs"/>
            </a:rPr>
            <a:t>Hva har andre funnet ut om temaet? </a:t>
          </a:r>
          <a:endParaRPr lang="nb-NO" sz="1600" dirty="0">
            <a:effectLst/>
            <a:latin typeface="Calibri" panose="020F0502020204030204"/>
            <a:ea typeface="+mn-ea"/>
            <a:cs typeface="+mn-cs"/>
          </a:endParaRPr>
        </a:p>
      </dgm:t>
    </dgm:pt>
    <dgm:pt modelId="{97B11656-3493-46A8-92A9-393D5A190714}" type="parTrans" cxnId="{98A020D7-9299-4564-B9FC-BD49597D13F8}">
      <dgm:prSet/>
      <dgm:spPr/>
      <dgm:t>
        <a:bodyPr/>
        <a:lstStyle/>
        <a:p>
          <a:endParaRPr lang="nb-NO"/>
        </a:p>
      </dgm:t>
    </dgm:pt>
    <dgm:pt modelId="{FB58F36F-E742-4CE7-B344-7AD1F1FC5440}" type="sibTrans" cxnId="{98A020D7-9299-4564-B9FC-BD49597D13F8}">
      <dgm:prSet/>
      <dgm:spPr/>
      <dgm:t>
        <a:bodyPr/>
        <a:lstStyle/>
        <a:p>
          <a:endParaRPr lang="nb-NO"/>
        </a:p>
      </dgm:t>
    </dgm:pt>
    <dgm:pt modelId="{B78F3384-2C17-4D1B-8FD1-C5015E9C64AD}">
      <dgm:prSet phldrT="[Text]" custT="1"/>
      <dgm:spPr>
        <a:xfrm>
          <a:off x="3506971" y="2388128"/>
          <a:ext cx="1756271" cy="1131467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nb-NO" sz="1800" b="1" i="0">
              <a:latin typeface="Calibri" panose="020F0502020204030204"/>
              <a:ea typeface="+mn-ea"/>
              <a:cs typeface="+mn-cs"/>
            </a:rPr>
            <a:t>3</a:t>
          </a:r>
          <a:r>
            <a:rPr lang="nb-NO" sz="1800" b="1" i="0">
              <a:effectLst/>
              <a:latin typeface="Calibri" panose="020F0502020204030204"/>
              <a:ea typeface="+mn-ea"/>
              <a:cs typeface="+mn-cs"/>
            </a:rPr>
            <a:t>. Planlegge</a:t>
          </a:r>
          <a:r>
            <a:rPr lang="nb-NO" sz="1800" b="0" i="0">
              <a:effectLst/>
              <a:latin typeface="Calibri" panose="020F0502020204030204"/>
              <a:ea typeface="+mn-ea"/>
              <a:cs typeface="+mn-cs"/>
            </a:rPr>
            <a:t>   </a:t>
          </a:r>
        </a:p>
        <a:p>
          <a:pPr>
            <a:buNone/>
          </a:pPr>
          <a:r>
            <a:rPr lang="nb-NO" sz="1600" b="0" i="0">
              <a:effectLst/>
              <a:latin typeface="Calibri" panose="020F0502020204030204"/>
              <a:ea typeface="+mn-ea"/>
              <a:cs typeface="+mn-cs"/>
            </a:rPr>
            <a:t>Bestemme hvordan vi skal undersøke og analysere og  hvem vi kan spørre.</a:t>
          </a:r>
        </a:p>
        <a:p>
          <a:pPr>
            <a:buNone/>
          </a:pPr>
          <a:r>
            <a:rPr lang="nb-NO" sz="1600" b="0" i="1">
              <a:effectLst/>
              <a:latin typeface="Calibri" panose="020F0502020204030204"/>
              <a:ea typeface="+mn-ea"/>
              <a:cs typeface="+mn-cs"/>
            </a:rPr>
            <a:t>Hva skal planen for forskningen inneholde? </a:t>
          </a:r>
          <a:endParaRPr lang="nb-NO" sz="1600" b="0" i="0">
            <a:effectLst/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nb-NO" sz="900" dirty="0">
            <a:latin typeface="Calibri" panose="020F0502020204030204"/>
            <a:ea typeface="+mn-ea"/>
            <a:cs typeface="+mn-cs"/>
          </a:endParaRPr>
        </a:p>
      </dgm:t>
    </dgm:pt>
    <dgm:pt modelId="{BE6D1C14-0E64-4665-A267-207031FE4BC8}" type="parTrans" cxnId="{BD61CDBD-B881-4058-88EF-801B17D563B1}">
      <dgm:prSet/>
      <dgm:spPr/>
      <dgm:t>
        <a:bodyPr/>
        <a:lstStyle/>
        <a:p>
          <a:endParaRPr lang="nb-NO"/>
        </a:p>
      </dgm:t>
    </dgm:pt>
    <dgm:pt modelId="{09D771DA-CFFE-4963-8A6B-95DCAC670784}" type="sibTrans" cxnId="{BD61CDBD-B881-4058-88EF-801B17D563B1}">
      <dgm:prSet/>
      <dgm:spPr/>
      <dgm:t>
        <a:bodyPr/>
        <a:lstStyle/>
        <a:p>
          <a:endParaRPr lang="nb-NO"/>
        </a:p>
      </dgm:t>
    </dgm:pt>
    <dgm:pt modelId="{E3AEAA9B-7934-487E-A729-906E3B328BDA}">
      <dgm:prSet custT="1"/>
      <dgm:spPr>
        <a:xfrm>
          <a:off x="5308111" y="1886245"/>
          <a:ext cx="1593552" cy="1131467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nb-NO" sz="1800" b="1" i="0">
              <a:latin typeface="Calibri" panose="020F0502020204030204"/>
              <a:ea typeface="+mn-ea"/>
              <a:cs typeface="+mn-cs"/>
            </a:rPr>
            <a:t>4. </a:t>
          </a:r>
          <a:r>
            <a:rPr lang="nb-NO" sz="1800" b="1" i="0">
              <a:effectLst/>
              <a:latin typeface="Calibri" panose="020F0502020204030204"/>
              <a:ea typeface="+mn-ea"/>
              <a:cs typeface="+mn-cs"/>
            </a:rPr>
            <a:t>Data- innsamling </a:t>
          </a:r>
        </a:p>
        <a:p>
          <a:pPr>
            <a:buNone/>
          </a:pPr>
          <a:r>
            <a:rPr lang="nb-NO" sz="1600" b="0" i="0">
              <a:effectLst/>
              <a:latin typeface="Calibri" panose="020F0502020204030204"/>
              <a:ea typeface="+mn-ea"/>
              <a:cs typeface="+mn-cs"/>
            </a:rPr>
            <a:t>Observasjon, intervju eller spørreskjema</a:t>
          </a:r>
        </a:p>
        <a:p>
          <a:pPr>
            <a:buNone/>
          </a:pPr>
          <a:r>
            <a:rPr lang="nb-NO" sz="1600" b="0" i="1">
              <a:effectLst/>
              <a:latin typeface="Calibri" panose="020F0502020204030204"/>
              <a:ea typeface="+mn-ea"/>
              <a:cs typeface="+mn-cs"/>
            </a:rPr>
            <a:t>Hvordan skal vi samle inn informasjon </a:t>
          </a:r>
          <a:endParaRPr lang="nb-NO" sz="1600" i="1" dirty="0">
            <a:effectLst/>
            <a:latin typeface="Calibri" panose="020F0502020204030204"/>
            <a:ea typeface="+mn-ea"/>
            <a:cs typeface="+mn-cs"/>
          </a:endParaRPr>
        </a:p>
      </dgm:t>
    </dgm:pt>
    <dgm:pt modelId="{10A088BA-561B-4C49-82AA-28FC076F61FC}" type="parTrans" cxnId="{9377D64D-D62F-4928-969B-16A053CF5B6F}">
      <dgm:prSet/>
      <dgm:spPr/>
      <dgm:t>
        <a:bodyPr/>
        <a:lstStyle/>
        <a:p>
          <a:endParaRPr lang="nb-NO"/>
        </a:p>
      </dgm:t>
    </dgm:pt>
    <dgm:pt modelId="{7472D37B-046F-4300-9AD5-C0D4F507E2E2}" type="sibTrans" cxnId="{9377D64D-D62F-4928-969B-16A053CF5B6F}">
      <dgm:prSet/>
      <dgm:spPr/>
      <dgm:t>
        <a:bodyPr/>
        <a:lstStyle/>
        <a:p>
          <a:endParaRPr lang="nb-NO"/>
        </a:p>
      </dgm:t>
    </dgm:pt>
    <dgm:pt modelId="{3BE99D27-E6C8-4CD0-B754-445A156AE523}">
      <dgm:prSet custT="1"/>
      <dgm:spPr>
        <a:xfrm>
          <a:off x="7066749" y="1620838"/>
          <a:ext cx="1508191" cy="1131467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nb-NO" sz="1800" b="1" i="0">
              <a:latin typeface="Calibri" panose="020F0502020204030204"/>
              <a:ea typeface="+mn-ea"/>
              <a:cs typeface="+mn-cs"/>
            </a:rPr>
            <a:t>5</a:t>
          </a:r>
          <a:r>
            <a:rPr lang="nb-NO" sz="1800" b="1" i="0">
              <a:effectLst/>
              <a:latin typeface="Calibri" panose="020F0502020204030204"/>
              <a:ea typeface="+mn-ea"/>
              <a:cs typeface="+mn-cs"/>
            </a:rPr>
            <a:t>. Analysere </a:t>
          </a:r>
        </a:p>
        <a:p>
          <a:pPr>
            <a:buNone/>
          </a:pPr>
          <a:r>
            <a:rPr lang="nb-NO" sz="1600" b="0" i="0">
              <a:effectLst/>
              <a:latin typeface="Calibri" panose="020F0502020204030204"/>
              <a:ea typeface="+mn-ea"/>
              <a:cs typeface="+mn-cs"/>
            </a:rPr>
            <a:t>Sortere, ordne data i system </a:t>
          </a:r>
        </a:p>
        <a:p>
          <a:pPr>
            <a:buNone/>
          </a:pPr>
          <a:r>
            <a:rPr lang="nb-NO" sz="1600" b="0" i="1">
              <a:effectLst/>
              <a:latin typeface="Calibri" panose="020F0502020204030204"/>
              <a:ea typeface="+mn-ea"/>
              <a:cs typeface="+mn-cs"/>
            </a:rPr>
            <a:t>Hva har vi funnet ut og hvordan kan vi vise frem dette på en best mulig måte?  </a:t>
          </a:r>
          <a:endParaRPr lang="nb-NO" sz="1600" i="1" dirty="0">
            <a:effectLst/>
            <a:latin typeface="Calibri" panose="020F0502020204030204"/>
            <a:ea typeface="+mn-ea"/>
            <a:cs typeface="+mn-cs"/>
          </a:endParaRPr>
        </a:p>
      </dgm:t>
    </dgm:pt>
    <dgm:pt modelId="{4344397B-2363-40A7-8C9B-5D078AE1A51C}" type="parTrans" cxnId="{E3A6DAFC-EAB2-410C-A0B1-1778D951A566}">
      <dgm:prSet/>
      <dgm:spPr/>
      <dgm:t>
        <a:bodyPr/>
        <a:lstStyle/>
        <a:p>
          <a:endParaRPr lang="nb-NO"/>
        </a:p>
      </dgm:t>
    </dgm:pt>
    <dgm:pt modelId="{66C3140F-A276-46D7-BBC6-58B1743A649B}" type="sibTrans" cxnId="{E3A6DAFC-EAB2-410C-A0B1-1778D951A566}">
      <dgm:prSet/>
      <dgm:spPr/>
      <dgm:t>
        <a:bodyPr/>
        <a:lstStyle/>
        <a:p>
          <a:endParaRPr lang="nb-NO"/>
        </a:p>
      </dgm:t>
    </dgm:pt>
    <dgm:pt modelId="{0F0FE62C-6B4E-42D9-9E9C-A49B73EB9619}">
      <dgm:prSet custT="1"/>
      <dgm:spPr>
        <a:xfrm>
          <a:off x="8588882" y="1267030"/>
          <a:ext cx="1512606" cy="1131467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nb-NO" sz="1800" b="1" i="0">
              <a:latin typeface="Calibri" panose="020F0502020204030204"/>
              <a:ea typeface="+mn-ea"/>
              <a:cs typeface="+mn-cs"/>
            </a:rPr>
            <a:t>6. </a:t>
          </a:r>
          <a:r>
            <a:rPr lang="nb-NO" sz="1800" b="1" i="0">
              <a:effectLst/>
              <a:latin typeface="Calibri" panose="020F0502020204030204"/>
              <a:ea typeface="+mn-ea"/>
              <a:cs typeface="+mn-cs"/>
            </a:rPr>
            <a:t>Diskusjon</a:t>
          </a:r>
          <a:r>
            <a:rPr lang="nb-NO" sz="1800" b="0" i="0">
              <a:effectLst/>
              <a:latin typeface="Calibri" panose="020F0502020204030204"/>
              <a:ea typeface="+mn-ea"/>
              <a:cs typeface="+mn-cs"/>
            </a:rPr>
            <a:t> </a:t>
          </a:r>
        </a:p>
        <a:p>
          <a:pPr>
            <a:buNone/>
          </a:pPr>
          <a:r>
            <a:rPr lang="nb-NO" sz="1600" b="0" i="0">
              <a:effectLst/>
              <a:latin typeface="Calibri" panose="020F0502020204030204"/>
              <a:ea typeface="+mn-ea"/>
              <a:cs typeface="+mn-cs"/>
            </a:rPr>
            <a:t>Oppsummere,  sammenlikne og kritisere  </a:t>
          </a:r>
        </a:p>
        <a:p>
          <a:pPr>
            <a:buNone/>
          </a:pPr>
          <a:r>
            <a:rPr lang="nb-NO" sz="1600" b="0" i="1">
              <a:effectLst/>
              <a:latin typeface="Calibri" panose="020F0502020204030204"/>
              <a:ea typeface="+mn-ea"/>
              <a:cs typeface="+mn-cs"/>
            </a:rPr>
            <a:t>Hvor viktig er kunnskapen vi har funnet. Hvem er den viktig for. Hvordan kan den brukes?  </a:t>
          </a:r>
          <a:endParaRPr lang="nb-NO" sz="1600" dirty="0">
            <a:effectLst/>
            <a:latin typeface="Calibri" panose="020F0502020204030204"/>
            <a:ea typeface="+mn-ea"/>
            <a:cs typeface="+mn-cs"/>
          </a:endParaRPr>
        </a:p>
      </dgm:t>
    </dgm:pt>
    <dgm:pt modelId="{5130BB3C-FE09-46CD-B818-894C3F7BBF5E}" type="parTrans" cxnId="{FFD8B0E0-3516-405F-9012-1AB79B391B11}">
      <dgm:prSet/>
      <dgm:spPr/>
      <dgm:t>
        <a:bodyPr/>
        <a:lstStyle/>
        <a:p>
          <a:endParaRPr lang="nb-NO"/>
        </a:p>
      </dgm:t>
    </dgm:pt>
    <dgm:pt modelId="{A34C522B-32E4-44D2-AB05-25E584ED5E50}" type="sibTrans" cxnId="{FFD8B0E0-3516-405F-9012-1AB79B391B11}">
      <dgm:prSet/>
      <dgm:spPr/>
      <dgm:t>
        <a:bodyPr/>
        <a:lstStyle/>
        <a:p>
          <a:endParaRPr lang="nb-NO"/>
        </a:p>
      </dgm:t>
    </dgm:pt>
    <dgm:pt modelId="{7371E5FC-19C1-4415-9647-5DB78036FBC4}">
      <dgm:prSet custT="1"/>
      <dgm:spPr>
        <a:xfrm>
          <a:off x="10381368" y="818100"/>
          <a:ext cx="1240336" cy="1131467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nb-NO" sz="1800" b="1" i="0">
              <a:latin typeface="Calibri" panose="020F0502020204030204"/>
              <a:ea typeface="+mn-ea"/>
              <a:cs typeface="+mn-cs"/>
            </a:rPr>
            <a:t>7</a:t>
          </a:r>
          <a:r>
            <a:rPr lang="nb-NO" sz="1800" b="0" i="0">
              <a:effectLst/>
              <a:latin typeface="Calibri" panose="020F0502020204030204"/>
              <a:ea typeface="+mn-ea"/>
              <a:cs typeface="+mn-cs"/>
            </a:rPr>
            <a:t>.</a:t>
          </a:r>
          <a:r>
            <a:rPr lang="nb-NO" sz="1600" b="1" i="0">
              <a:effectLst/>
              <a:latin typeface="Calibri" panose="020F0502020204030204"/>
              <a:ea typeface="+mn-ea"/>
              <a:cs typeface="+mn-cs"/>
            </a:rPr>
            <a:t>Formidle </a:t>
          </a:r>
        </a:p>
        <a:p>
          <a:pPr>
            <a:buNone/>
          </a:pPr>
          <a:r>
            <a:rPr lang="nb-NO" sz="1600" b="0" i="0">
              <a:effectLst/>
              <a:latin typeface="Calibri" panose="020F0502020204030204"/>
              <a:ea typeface="+mn-ea"/>
              <a:cs typeface="+mn-cs"/>
            </a:rPr>
            <a:t>Presentere og fortelle videre</a:t>
          </a:r>
        </a:p>
        <a:p>
          <a:pPr>
            <a:buNone/>
          </a:pPr>
          <a:r>
            <a:rPr lang="nb-NO" sz="1600" b="0" i="1">
              <a:effectLst/>
              <a:latin typeface="Calibri" panose="020F0502020204030204"/>
              <a:ea typeface="+mn-ea"/>
              <a:cs typeface="+mn-cs"/>
            </a:rPr>
            <a:t>Hvordan kan andre bli kjent med det vi har funnet ut?</a:t>
          </a:r>
          <a:r>
            <a:rPr lang="nb-NO" sz="1600" b="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  </a:t>
          </a:r>
          <a:endParaRPr lang="nb-NO" sz="1600" dirty="0">
            <a:latin typeface="Calibri" panose="020F0502020204030204"/>
            <a:ea typeface="+mn-ea"/>
            <a:cs typeface="+mn-cs"/>
          </a:endParaRPr>
        </a:p>
      </dgm:t>
    </dgm:pt>
    <dgm:pt modelId="{284F8856-A06D-45DC-A6DC-B816C318FF44}" type="parTrans" cxnId="{A0511E5E-1961-4518-834A-0350EDAD876F}">
      <dgm:prSet/>
      <dgm:spPr/>
      <dgm:t>
        <a:bodyPr/>
        <a:lstStyle/>
        <a:p>
          <a:endParaRPr lang="nb-NO"/>
        </a:p>
      </dgm:t>
    </dgm:pt>
    <dgm:pt modelId="{1F9E6198-F6BF-4E6F-9F05-CA1E05958C1F}" type="sibTrans" cxnId="{A0511E5E-1961-4518-834A-0350EDAD876F}">
      <dgm:prSet/>
      <dgm:spPr/>
      <dgm:t>
        <a:bodyPr/>
        <a:lstStyle/>
        <a:p>
          <a:endParaRPr lang="nb-NO"/>
        </a:p>
      </dgm:t>
    </dgm:pt>
    <dgm:pt modelId="{4C259708-0EE3-4B10-9BB2-D16C9E92FA69}" type="pres">
      <dgm:prSet presAssocID="{065F7B6D-B586-46D7-80E4-67E28A16F06C}" presName="rootnode" presStyleCnt="0">
        <dgm:presLayoutVars>
          <dgm:chMax/>
          <dgm:chPref/>
          <dgm:dir/>
          <dgm:animLvl val="lvl"/>
        </dgm:presLayoutVars>
      </dgm:prSet>
      <dgm:spPr/>
    </dgm:pt>
    <dgm:pt modelId="{AA97E486-D5BF-45A7-8FC3-8C59615B2D70}" type="pres">
      <dgm:prSet presAssocID="{63D48D30-1005-4CAB-995D-DCBF718FCF1A}" presName="composite" presStyleCnt="0"/>
      <dgm:spPr/>
    </dgm:pt>
    <dgm:pt modelId="{A77BAB3C-F71A-4D7A-BC8F-A056862A4701}" type="pres">
      <dgm:prSet presAssocID="{63D48D30-1005-4CAB-995D-DCBF718FCF1A}" presName="LShape" presStyleLbl="alignNode1" presStyleIdx="0" presStyleCnt="13"/>
      <dgm:spPr>
        <a:xfrm rot="5400000">
          <a:off x="288582" y="2718119"/>
          <a:ext cx="859249" cy="1429772"/>
        </a:xfrm>
        <a:prstGeom prst="corner">
          <a:avLst>
            <a:gd name="adj1" fmla="val 16120"/>
            <a:gd name="adj2" fmla="val 16110"/>
          </a:avLst>
        </a:prstGeom>
      </dgm:spPr>
    </dgm:pt>
    <dgm:pt modelId="{46A71627-CF19-498D-BDBE-6EFEF38E2F30}" type="pres">
      <dgm:prSet presAssocID="{63D48D30-1005-4CAB-995D-DCBF718FCF1A}" presName="ParentText" presStyleLbl="revTx" presStyleIdx="0" presStyleCnt="7" custScaleX="120413" custScaleY="148882" custLinFactNeighborX="13417" custLinFactNeighborY="24958">
        <dgm:presLayoutVars>
          <dgm:chMax val="0"/>
          <dgm:chPref val="0"/>
          <dgm:bulletEnabled val="1"/>
        </dgm:presLayoutVars>
      </dgm:prSet>
      <dgm:spPr/>
    </dgm:pt>
    <dgm:pt modelId="{24CED714-7C0D-4813-938D-FDD371864052}" type="pres">
      <dgm:prSet presAssocID="{63D48D30-1005-4CAB-995D-DCBF718FCF1A}" presName="Triangle" presStyleLbl="alignNode1" presStyleIdx="1" presStyleCnt="13"/>
      <dgm:spPr>
        <a:xfrm>
          <a:off x="1192410" y="2612858"/>
          <a:ext cx="243548" cy="243548"/>
        </a:xfrm>
        <a:prstGeom prst="triangle">
          <a:avLst>
            <a:gd name="adj" fmla="val 100000"/>
          </a:avLst>
        </a:prstGeom>
      </dgm:spPr>
    </dgm:pt>
    <dgm:pt modelId="{DF376BE6-1B8D-48C9-9D78-5B46EA104668}" type="pres">
      <dgm:prSet presAssocID="{164989D5-CE62-4655-B378-ECADCA4BCA67}" presName="sibTrans" presStyleCnt="0"/>
      <dgm:spPr/>
    </dgm:pt>
    <dgm:pt modelId="{5ABFE532-2065-4B21-85B4-03EF0CF303A8}" type="pres">
      <dgm:prSet presAssocID="{164989D5-CE62-4655-B378-ECADCA4BCA67}" presName="space" presStyleCnt="0"/>
      <dgm:spPr/>
    </dgm:pt>
    <dgm:pt modelId="{A4C5ECCF-CBF7-41E8-B38E-724BEE51BD26}" type="pres">
      <dgm:prSet presAssocID="{3B2C123E-DF8F-422B-8D89-50546358D8F7}" presName="composite" presStyleCnt="0"/>
      <dgm:spPr/>
    </dgm:pt>
    <dgm:pt modelId="{D6E7DFAE-22A1-434E-A29D-8D7C95A33FAD}" type="pres">
      <dgm:prSet presAssocID="{3B2C123E-DF8F-422B-8D89-50546358D8F7}" presName="LShape" presStyleLbl="alignNode1" presStyleIdx="2" presStyleCnt="13"/>
      <dgm:spPr>
        <a:xfrm rot="5400000">
          <a:off x="2000527" y="2327097"/>
          <a:ext cx="859249" cy="1429772"/>
        </a:xfrm>
        <a:prstGeom prst="corner">
          <a:avLst>
            <a:gd name="adj1" fmla="val 16120"/>
            <a:gd name="adj2" fmla="val 16110"/>
          </a:avLst>
        </a:prstGeom>
      </dgm:spPr>
    </dgm:pt>
    <dgm:pt modelId="{6B1F63A8-1185-49EF-AB50-F28BD8430333}" type="pres">
      <dgm:prSet presAssocID="{3B2C123E-DF8F-422B-8D89-50546358D8F7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</dgm:pt>
    <dgm:pt modelId="{66E83F88-0DE0-499E-A48D-F739BE609267}" type="pres">
      <dgm:prSet presAssocID="{3B2C123E-DF8F-422B-8D89-50546358D8F7}" presName="Triangle" presStyleLbl="alignNode1" presStyleIdx="3" presStyleCnt="13"/>
      <dgm:spPr>
        <a:xfrm>
          <a:off x="2904356" y="2221836"/>
          <a:ext cx="243548" cy="243548"/>
        </a:xfrm>
        <a:prstGeom prst="triangle">
          <a:avLst>
            <a:gd name="adj" fmla="val 100000"/>
          </a:avLst>
        </a:prstGeom>
      </dgm:spPr>
    </dgm:pt>
    <dgm:pt modelId="{47B36E8A-7AF4-471D-AD36-4DFE9ADB4392}" type="pres">
      <dgm:prSet presAssocID="{FB58F36F-E742-4CE7-B344-7AD1F1FC5440}" presName="sibTrans" presStyleCnt="0"/>
      <dgm:spPr/>
    </dgm:pt>
    <dgm:pt modelId="{B637735A-1896-4160-A45D-C8308524CCD5}" type="pres">
      <dgm:prSet presAssocID="{FB58F36F-E742-4CE7-B344-7AD1F1FC5440}" presName="space" presStyleCnt="0"/>
      <dgm:spPr/>
    </dgm:pt>
    <dgm:pt modelId="{A1ACB1CB-F3A0-4784-97F0-DFE3296A9098}" type="pres">
      <dgm:prSet presAssocID="{B78F3384-2C17-4D1B-8FD1-C5015E9C64AD}" presName="composite" presStyleCnt="0"/>
      <dgm:spPr/>
    </dgm:pt>
    <dgm:pt modelId="{B9E4BEF6-1A60-48B5-BDE7-340CEA7FD934}" type="pres">
      <dgm:prSet presAssocID="{B78F3384-2C17-4D1B-8FD1-C5015E9C64AD}" presName="LShape" presStyleLbl="alignNode1" presStyleIdx="4" presStyleCnt="13" custLinFactNeighborX="-10169" custLinFactNeighborY="1209"/>
      <dgm:spPr>
        <a:xfrm rot="5400000">
          <a:off x="3657981" y="1946464"/>
          <a:ext cx="859249" cy="1429772"/>
        </a:xfrm>
        <a:prstGeom prst="corner">
          <a:avLst>
            <a:gd name="adj1" fmla="val 16120"/>
            <a:gd name="adj2" fmla="val 16110"/>
          </a:avLst>
        </a:prstGeom>
      </dgm:spPr>
    </dgm:pt>
    <dgm:pt modelId="{99C58B81-A82B-4C77-89FA-577367020FE3}" type="pres">
      <dgm:prSet presAssocID="{B78F3384-2C17-4D1B-8FD1-C5015E9C64AD}" presName="ParentText" presStyleLbl="revTx" presStyleIdx="2" presStyleCnt="7" custScaleX="136060" custLinFactNeighborX="6179" custLinFactNeighborY="2197">
        <dgm:presLayoutVars>
          <dgm:chMax val="0"/>
          <dgm:chPref val="0"/>
          <dgm:bulletEnabled val="1"/>
        </dgm:presLayoutVars>
      </dgm:prSet>
      <dgm:spPr/>
    </dgm:pt>
    <dgm:pt modelId="{763683CB-8686-4B3B-A3E5-87CFB1E68F02}" type="pres">
      <dgm:prSet presAssocID="{B78F3384-2C17-4D1B-8FD1-C5015E9C64AD}" presName="Triangle" presStyleLbl="alignNode1" presStyleIdx="5" presStyleCnt="13"/>
      <dgm:spPr>
        <a:xfrm>
          <a:off x="4707203" y="1830814"/>
          <a:ext cx="243548" cy="243548"/>
        </a:xfrm>
        <a:prstGeom prst="triangle">
          <a:avLst>
            <a:gd name="adj" fmla="val 100000"/>
          </a:avLst>
        </a:prstGeom>
      </dgm:spPr>
    </dgm:pt>
    <dgm:pt modelId="{61916630-9E89-4D46-8C7A-415CCD34C7B3}" type="pres">
      <dgm:prSet presAssocID="{09D771DA-CFFE-4963-8A6B-95DCAC670784}" presName="sibTrans" presStyleCnt="0"/>
      <dgm:spPr/>
    </dgm:pt>
    <dgm:pt modelId="{73491441-0065-43CD-AB5B-88D4E5B4CBC5}" type="pres">
      <dgm:prSet presAssocID="{09D771DA-CFFE-4963-8A6B-95DCAC670784}" presName="space" presStyleCnt="0"/>
      <dgm:spPr/>
    </dgm:pt>
    <dgm:pt modelId="{0E1F78FB-9985-4859-8A07-DF821A8A3EFF}" type="pres">
      <dgm:prSet presAssocID="{E3AEAA9B-7934-487E-A729-906E3B328BDA}" presName="composite" presStyleCnt="0"/>
      <dgm:spPr/>
    </dgm:pt>
    <dgm:pt modelId="{9DC8C3E5-2BC9-4575-86B2-4B8A3AD84BA3}" type="pres">
      <dgm:prSet presAssocID="{E3AEAA9B-7934-487E-A729-906E3B328BDA}" presName="LShape" presStyleLbl="alignNode1" presStyleIdx="6" presStyleCnt="13"/>
      <dgm:spPr>
        <a:xfrm rot="5400000">
          <a:off x="5433961" y="1545053"/>
          <a:ext cx="859249" cy="1429772"/>
        </a:xfrm>
        <a:prstGeom prst="corner">
          <a:avLst>
            <a:gd name="adj1" fmla="val 16120"/>
            <a:gd name="adj2" fmla="val 16110"/>
          </a:avLst>
        </a:prstGeom>
      </dgm:spPr>
    </dgm:pt>
    <dgm:pt modelId="{A3C59C10-8EB4-404E-A916-4638BDA44BBA}" type="pres">
      <dgm:prSet presAssocID="{E3AEAA9B-7934-487E-A729-906E3B328BDA}" presName="ParentText" presStyleLbl="revTx" presStyleIdx="3" presStyleCnt="7" custScaleX="123454" custLinFactNeighborX="13089" custLinFactNeighborY="-7601">
        <dgm:presLayoutVars>
          <dgm:chMax val="0"/>
          <dgm:chPref val="0"/>
          <dgm:bulletEnabled val="1"/>
        </dgm:presLayoutVars>
      </dgm:prSet>
      <dgm:spPr/>
    </dgm:pt>
    <dgm:pt modelId="{8D8E87CA-5BA4-4F00-9E22-10A10BC762FF}" type="pres">
      <dgm:prSet presAssocID="{E3AEAA9B-7934-487E-A729-906E3B328BDA}" presName="Triangle" presStyleLbl="alignNode1" presStyleIdx="7" presStyleCnt="13"/>
      <dgm:spPr>
        <a:xfrm>
          <a:off x="6337789" y="1439792"/>
          <a:ext cx="243548" cy="243548"/>
        </a:xfrm>
        <a:prstGeom prst="triangle">
          <a:avLst>
            <a:gd name="adj" fmla="val 100000"/>
          </a:avLst>
        </a:prstGeom>
      </dgm:spPr>
    </dgm:pt>
    <dgm:pt modelId="{02255982-0AEE-4704-8E36-5F3361BADA48}" type="pres">
      <dgm:prSet presAssocID="{7472D37B-046F-4300-9AD5-C0D4F507E2E2}" presName="sibTrans" presStyleCnt="0"/>
      <dgm:spPr/>
    </dgm:pt>
    <dgm:pt modelId="{119819C0-EE58-442B-8B33-502BDB91F109}" type="pres">
      <dgm:prSet presAssocID="{7472D37B-046F-4300-9AD5-C0D4F507E2E2}" presName="space" presStyleCnt="0"/>
      <dgm:spPr/>
    </dgm:pt>
    <dgm:pt modelId="{D136DEF1-2C68-40D3-8110-680FBE4D47D9}" type="pres">
      <dgm:prSet presAssocID="{3BE99D27-E6C8-4CD0-B754-445A156AE523}" presName="composite" presStyleCnt="0"/>
      <dgm:spPr/>
    </dgm:pt>
    <dgm:pt modelId="{EDB1985C-3C27-4C60-8A14-AF8796F1A43B}" type="pres">
      <dgm:prSet presAssocID="{3BE99D27-E6C8-4CD0-B754-445A156AE523}" presName="LShape" presStyleLbl="alignNode1" presStyleIdx="8" presStyleCnt="13"/>
      <dgm:spPr>
        <a:xfrm rot="5400000">
          <a:off x="7136365" y="1154031"/>
          <a:ext cx="859249" cy="1429772"/>
        </a:xfrm>
        <a:prstGeom prst="corner">
          <a:avLst>
            <a:gd name="adj1" fmla="val 16120"/>
            <a:gd name="adj2" fmla="val 16110"/>
          </a:avLst>
        </a:prstGeom>
      </dgm:spPr>
    </dgm:pt>
    <dgm:pt modelId="{247057E5-3F8E-44E4-8455-B3B4E06C7AA7}" type="pres">
      <dgm:prSet presAssocID="{3BE99D27-E6C8-4CD0-B754-445A156AE523}" presName="ParentText" presStyleLbl="revTx" presStyleIdx="4" presStyleCnt="7" custScaleX="116841" custLinFactNeighborX="14139" custLinFactNeighborY="3501">
        <dgm:presLayoutVars>
          <dgm:chMax val="0"/>
          <dgm:chPref val="0"/>
          <dgm:bulletEnabled val="1"/>
        </dgm:presLayoutVars>
      </dgm:prSet>
      <dgm:spPr/>
    </dgm:pt>
    <dgm:pt modelId="{965FF2A4-3CE4-4016-95DD-2BCFC950920D}" type="pres">
      <dgm:prSet presAssocID="{3BE99D27-E6C8-4CD0-B754-445A156AE523}" presName="Triangle" presStyleLbl="alignNode1" presStyleIdx="9" presStyleCnt="13"/>
      <dgm:spPr>
        <a:xfrm>
          <a:off x="8040193" y="1048770"/>
          <a:ext cx="243548" cy="243548"/>
        </a:xfrm>
        <a:prstGeom prst="triangle">
          <a:avLst>
            <a:gd name="adj" fmla="val 100000"/>
          </a:avLst>
        </a:prstGeom>
      </dgm:spPr>
    </dgm:pt>
    <dgm:pt modelId="{87A9E908-E05E-4E05-AA83-955FF1661D01}" type="pres">
      <dgm:prSet presAssocID="{66C3140F-A276-46D7-BBC6-58B1743A649B}" presName="sibTrans" presStyleCnt="0"/>
      <dgm:spPr/>
    </dgm:pt>
    <dgm:pt modelId="{0E76021E-A036-476A-AB90-950867664A73}" type="pres">
      <dgm:prSet presAssocID="{66C3140F-A276-46D7-BBC6-58B1743A649B}" presName="space" presStyleCnt="0"/>
      <dgm:spPr/>
    </dgm:pt>
    <dgm:pt modelId="{7DF30C6E-EA31-452E-B5E1-3091CA1F1F5D}" type="pres">
      <dgm:prSet presAssocID="{0F0FE62C-6B4E-42D9-9E9C-A49B73EB9619}" presName="composite" presStyleCnt="0"/>
      <dgm:spPr/>
    </dgm:pt>
    <dgm:pt modelId="{BD7E1E59-2A19-4F4E-A687-908129C3E255}" type="pres">
      <dgm:prSet presAssocID="{0F0FE62C-6B4E-42D9-9E9C-A49B73EB9619}" presName="LShape" presStyleLbl="alignNode1" presStyleIdx="10" presStyleCnt="13" custLinFactNeighborX="-12348" custLinFactNeighborY="-1854"/>
      <dgm:spPr>
        <a:xfrm rot="5400000">
          <a:off x="8671762" y="747079"/>
          <a:ext cx="859249" cy="1429772"/>
        </a:xfrm>
        <a:prstGeom prst="corner">
          <a:avLst>
            <a:gd name="adj1" fmla="val 16120"/>
            <a:gd name="adj2" fmla="val 16110"/>
          </a:avLst>
        </a:prstGeom>
      </dgm:spPr>
    </dgm:pt>
    <dgm:pt modelId="{294C212F-DA6C-42FC-895A-2593C549A1F2}" type="pres">
      <dgm:prSet presAssocID="{0F0FE62C-6B4E-42D9-9E9C-A49B73EB9619}" presName="ParentText" presStyleLbl="revTx" presStyleIdx="5" presStyleCnt="7" custScaleX="117183" custLinFactNeighborX="-395" custLinFactNeighborY="6790">
        <dgm:presLayoutVars>
          <dgm:chMax val="0"/>
          <dgm:chPref val="0"/>
          <dgm:bulletEnabled val="1"/>
        </dgm:presLayoutVars>
      </dgm:prSet>
      <dgm:spPr/>
    </dgm:pt>
    <dgm:pt modelId="{D9BB8191-41E5-4753-AAC2-FBF8DA27C52B}" type="pres">
      <dgm:prSet presAssocID="{0F0FE62C-6B4E-42D9-9E9C-A49B73EB9619}" presName="Triangle" presStyleLbl="alignNode1" presStyleIdx="11" presStyleCnt="13"/>
      <dgm:spPr>
        <a:xfrm>
          <a:off x="9752139" y="657748"/>
          <a:ext cx="243548" cy="243548"/>
        </a:xfrm>
        <a:prstGeom prst="triangle">
          <a:avLst>
            <a:gd name="adj" fmla="val 100000"/>
          </a:avLst>
        </a:prstGeom>
      </dgm:spPr>
    </dgm:pt>
    <dgm:pt modelId="{4D89FBE3-5C52-4141-BC9F-7727D0559E5A}" type="pres">
      <dgm:prSet presAssocID="{A34C522B-32E4-44D2-AB05-25E584ED5E50}" presName="sibTrans" presStyleCnt="0"/>
      <dgm:spPr/>
    </dgm:pt>
    <dgm:pt modelId="{11C62FBA-372B-4ADD-83FD-A41E53AEEEAF}" type="pres">
      <dgm:prSet presAssocID="{A34C522B-32E4-44D2-AB05-25E584ED5E50}" presName="space" presStyleCnt="0"/>
      <dgm:spPr/>
    </dgm:pt>
    <dgm:pt modelId="{FA400F55-DC0D-445A-A1CB-5BF98838671E}" type="pres">
      <dgm:prSet presAssocID="{7371E5FC-19C1-4415-9647-5DB78036FBC4}" presName="composite" presStyleCnt="0"/>
      <dgm:spPr/>
    </dgm:pt>
    <dgm:pt modelId="{8EDCC3AC-4363-43CF-ACB4-F3FB61130544}" type="pres">
      <dgm:prSet presAssocID="{7371E5FC-19C1-4415-9647-5DB78036FBC4}" presName="LShape" presStyleLbl="alignNode1" presStyleIdx="12" presStyleCnt="13" custLinFactNeighborX="-5823" custLinFactNeighborY="1587"/>
      <dgm:spPr>
        <a:xfrm rot="5400000">
          <a:off x="10477001" y="385624"/>
          <a:ext cx="859249" cy="1429772"/>
        </a:xfrm>
        <a:prstGeom prst="corner">
          <a:avLst>
            <a:gd name="adj1" fmla="val 16120"/>
            <a:gd name="adj2" fmla="val 16110"/>
          </a:avLst>
        </a:prstGeom>
      </dgm:spPr>
    </dgm:pt>
    <dgm:pt modelId="{26ECD52C-E194-4F32-A98D-EBD3703AB189}" type="pres">
      <dgm:prSet presAssocID="{7371E5FC-19C1-4415-9647-5DB78036FBC4}" presName="ParentText" presStyleLbl="revTx" presStyleIdx="6" presStyleCnt="7" custScaleX="96090" custLinFactNeighborX="-4702" custLinFactNeighborY="1672">
        <dgm:presLayoutVars>
          <dgm:chMax val="0"/>
          <dgm:chPref val="0"/>
          <dgm:bulletEnabled val="1"/>
        </dgm:presLayoutVars>
      </dgm:prSet>
      <dgm:spPr/>
    </dgm:pt>
  </dgm:ptLst>
  <dgm:cxnLst>
    <dgm:cxn modelId="{C5DF9F15-A8DE-4FBF-A63E-734C462506C5}" srcId="{065F7B6D-B586-46D7-80E4-67E28A16F06C}" destId="{63D48D30-1005-4CAB-995D-DCBF718FCF1A}" srcOrd="0" destOrd="0" parTransId="{D9A0D32D-0679-4395-A527-8BAA167796C5}" sibTransId="{164989D5-CE62-4655-B378-ECADCA4BCA67}"/>
    <dgm:cxn modelId="{2364303D-E875-4CCD-9A53-E1290E375CD1}" type="presOf" srcId="{63D48D30-1005-4CAB-995D-DCBF718FCF1A}" destId="{46A71627-CF19-498D-BDBE-6EFEF38E2F30}" srcOrd="0" destOrd="0" presId="urn:microsoft.com/office/officeart/2009/3/layout/StepUpProcess"/>
    <dgm:cxn modelId="{89D8DC5D-6A3C-46F1-B80B-3EB18204F21A}" type="presOf" srcId="{3B2C123E-DF8F-422B-8D89-50546358D8F7}" destId="{6B1F63A8-1185-49EF-AB50-F28BD8430333}" srcOrd="0" destOrd="0" presId="urn:microsoft.com/office/officeart/2009/3/layout/StepUpProcess"/>
    <dgm:cxn modelId="{A0511E5E-1961-4518-834A-0350EDAD876F}" srcId="{065F7B6D-B586-46D7-80E4-67E28A16F06C}" destId="{7371E5FC-19C1-4415-9647-5DB78036FBC4}" srcOrd="6" destOrd="0" parTransId="{284F8856-A06D-45DC-A6DC-B816C318FF44}" sibTransId="{1F9E6198-F6BF-4E6F-9F05-CA1E05958C1F}"/>
    <dgm:cxn modelId="{96C31745-1284-48D5-8F66-80114A757CB5}" type="presOf" srcId="{7371E5FC-19C1-4415-9647-5DB78036FBC4}" destId="{26ECD52C-E194-4F32-A98D-EBD3703AB189}" srcOrd="0" destOrd="0" presId="urn:microsoft.com/office/officeart/2009/3/layout/StepUpProcess"/>
    <dgm:cxn modelId="{C13A1F4B-8EAE-44AB-A0E2-B1C0CE84BE02}" type="presOf" srcId="{3BE99D27-E6C8-4CD0-B754-445A156AE523}" destId="{247057E5-3F8E-44E4-8455-B3B4E06C7AA7}" srcOrd="0" destOrd="0" presId="urn:microsoft.com/office/officeart/2009/3/layout/StepUpProcess"/>
    <dgm:cxn modelId="{9377D64D-D62F-4928-969B-16A053CF5B6F}" srcId="{065F7B6D-B586-46D7-80E4-67E28A16F06C}" destId="{E3AEAA9B-7934-487E-A729-906E3B328BDA}" srcOrd="3" destOrd="0" parTransId="{10A088BA-561B-4C49-82AA-28FC076F61FC}" sibTransId="{7472D37B-046F-4300-9AD5-C0D4F507E2E2}"/>
    <dgm:cxn modelId="{D7C8004F-390A-4257-8BB9-C040A60D8365}" type="presOf" srcId="{0F0FE62C-6B4E-42D9-9E9C-A49B73EB9619}" destId="{294C212F-DA6C-42FC-895A-2593C549A1F2}" srcOrd="0" destOrd="0" presId="urn:microsoft.com/office/officeart/2009/3/layout/StepUpProcess"/>
    <dgm:cxn modelId="{C18A9C95-C318-4207-AB36-C2B7F8C4461F}" type="presOf" srcId="{E3AEAA9B-7934-487E-A729-906E3B328BDA}" destId="{A3C59C10-8EB4-404E-A916-4638BDA44BBA}" srcOrd="0" destOrd="0" presId="urn:microsoft.com/office/officeart/2009/3/layout/StepUpProcess"/>
    <dgm:cxn modelId="{BD61CDBD-B881-4058-88EF-801B17D563B1}" srcId="{065F7B6D-B586-46D7-80E4-67E28A16F06C}" destId="{B78F3384-2C17-4D1B-8FD1-C5015E9C64AD}" srcOrd="2" destOrd="0" parTransId="{BE6D1C14-0E64-4665-A267-207031FE4BC8}" sibTransId="{09D771DA-CFFE-4963-8A6B-95DCAC670784}"/>
    <dgm:cxn modelId="{B8B69CC5-CD2A-4409-B435-EDD14C70EAAE}" type="presOf" srcId="{B78F3384-2C17-4D1B-8FD1-C5015E9C64AD}" destId="{99C58B81-A82B-4C77-89FA-577367020FE3}" srcOrd="0" destOrd="0" presId="urn:microsoft.com/office/officeart/2009/3/layout/StepUpProcess"/>
    <dgm:cxn modelId="{9D43DACD-04BE-4AA4-9D39-3191A7C0BA43}" type="presOf" srcId="{065F7B6D-B586-46D7-80E4-67E28A16F06C}" destId="{4C259708-0EE3-4B10-9BB2-D16C9E92FA69}" srcOrd="0" destOrd="0" presId="urn:microsoft.com/office/officeart/2009/3/layout/StepUpProcess"/>
    <dgm:cxn modelId="{98A020D7-9299-4564-B9FC-BD49597D13F8}" srcId="{065F7B6D-B586-46D7-80E4-67E28A16F06C}" destId="{3B2C123E-DF8F-422B-8D89-50546358D8F7}" srcOrd="1" destOrd="0" parTransId="{97B11656-3493-46A8-92A9-393D5A190714}" sibTransId="{FB58F36F-E742-4CE7-B344-7AD1F1FC5440}"/>
    <dgm:cxn modelId="{FFD8B0E0-3516-405F-9012-1AB79B391B11}" srcId="{065F7B6D-B586-46D7-80E4-67E28A16F06C}" destId="{0F0FE62C-6B4E-42D9-9E9C-A49B73EB9619}" srcOrd="5" destOrd="0" parTransId="{5130BB3C-FE09-46CD-B818-894C3F7BBF5E}" sibTransId="{A34C522B-32E4-44D2-AB05-25E584ED5E50}"/>
    <dgm:cxn modelId="{E3A6DAFC-EAB2-410C-A0B1-1778D951A566}" srcId="{065F7B6D-B586-46D7-80E4-67E28A16F06C}" destId="{3BE99D27-E6C8-4CD0-B754-445A156AE523}" srcOrd="4" destOrd="0" parTransId="{4344397B-2363-40A7-8C9B-5D078AE1A51C}" sibTransId="{66C3140F-A276-46D7-BBC6-58B1743A649B}"/>
    <dgm:cxn modelId="{27BA0718-93B2-42F6-93AD-E412302333BD}" type="presParOf" srcId="{4C259708-0EE3-4B10-9BB2-D16C9E92FA69}" destId="{AA97E486-D5BF-45A7-8FC3-8C59615B2D70}" srcOrd="0" destOrd="0" presId="urn:microsoft.com/office/officeart/2009/3/layout/StepUpProcess"/>
    <dgm:cxn modelId="{6095CA52-2D2B-4784-965F-975F244DD6A0}" type="presParOf" srcId="{AA97E486-D5BF-45A7-8FC3-8C59615B2D70}" destId="{A77BAB3C-F71A-4D7A-BC8F-A056862A4701}" srcOrd="0" destOrd="0" presId="urn:microsoft.com/office/officeart/2009/3/layout/StepUpProcess"/>
    <dgm:cxn modelId="{5075B53E-CBF5-451B-8250-887C0235848D}" type="presParOf" srcId="{AA97E486-D5BF-45A7-8FC3-8C59615B2D70}" destId="{46A71627-CF19-498D-BDBE-6EFEF38E2F30}" srcOrd="1" destOrd="0" presId="urn:microsoft.com/office/officeart/2009/3/layout/StepUpProcess"/>
    <dgm:cxn modelId="{08C30EDD-3724-4A7B-AF9B-757011F041A6}" type="presParOf" srcId="{AA97E486-D5BF-45A7-8FC3-8C59615B2D70}" destId="{24CED714-7C0D-4813-938D-FDD371864052}" srcOrd="2" destOrd="0" presId="urn:microsoft.com/office/officeart/2009/3/layout/StepUpProcess"/>
    <dgm:cxn modelId="{E3340333-3512-43D1-A445-57F27F00B0AC}" type="presParOf" srcId="{4C259708-0EE3-4B10-9BB2-D16C9E92FA69}" destId="{DF376BE6-1B8D-48C9-9D78-5B46EA104668}" srcOrd="1" destOrd="0" presId="urn:microsoft.com/office/officeart/2009/3/layout/StepUpProcess"/>
    <dgm:cxn modelId="{4D96610A-D764-482E-A1CB-FFE29D4C7E87}" type="presParOf" srcId="{DF376BE6-1B8D-48C9-9D78-5B46EA104668}" destId="{5ABFE532-2065-4B21-85B4-03EF0CF303A8}" srcOrd="0" destOrd="0" presId="urn:microsoft.com/office/officeart/2009/3/layout/StepUpProcess"/>
    <dgm:cxn modelId="{D5C8F69E-02DF-4748-B85A-10AA1F81E8CC}" type="presParOf" srcId="{4C259708-0EE3-4B10-9BB2-D16C9E92FA69}" destId="{A4C5ECCF-CBF7-41E8-B38E-724BEE51BD26}" srcOrd="2" destOrd="0" presId="urn:microsoft.com/office/officeart/2009/3/layout/StepUpProcess"/>
    <dgm:cxn modelId="{FCDFB0FE-58B0-4FBF-A1A4-216D9923E152}" type="presParOf" srcId="{A4C5ECCF-CBF7-41E8-B38E-724BEE51BD26}" destId="{D6E7DFAE-22A1-434E-A29D-8D7C95A33FAD}" srcOrd="0" destOrd="0" presId="urn:microsoft.com/office/officeart/2009/3/layout/StepUpProcess"/>
    <dgm:cxn modelId="{5F8D8926-BD05-4448-9DAD-BA29B1A8F924}" type="presParOf" srcId="{A4C5ECCF-CBF7-41E8-B38E-724BEE51BD26}" destId="{6B1F63A8-1185-49EF-AB50-F28BD8430333}" srcOrd="1" destOrd="0" presId="urn:microsoft.com/office/officeart/2009/3/layout/StepUpProcess"/>
    <dgm:cxn modelId="{E58CAB0D-7FEB-4E8E-A7C7-8CE6891D2B22}" type="presParOf" srcId="{A4C5ECCF-CBF7-41E8-B38E-724BEE51BD26}" destId="{66E83F88-0DE0-499E-A48D-F739BE609267}" srcOrd="2" destOrd="0" presId="urn:microsoft.com/office/officeart/2009/3/layout/StepUpProcess"/>
    <dgm:cxn modelId="{82BB794B-4CE4-446D-9E0C-6C90F972F766}" type="presParOf" srcId="{4C259708-0EE3-4B10-9BB2-D16C9E92FA69}" destId="{47B36E8A-7AF4-471D-AD36-4DFE9ADB4392}" srcOrd="3" destOrd="0" presId="urn:microsoft.com/office/officeart/2009/3/layout/StepUpProcess"/>
    <dgm:cxn modelId="{F0C8B0BA-6DB6-4FC9-9DB6-B095C9C9A524}" type="presParOf" srcId="{47B36E8A-7AF4-471D-AD36-4DFE9ADB4392}" destId="{B637735A-1896-4160-A45D-C8308524CCD5}" srcOrd="0" destOrd="0" presId="urn:microsoft.com/office/officeart/2009/3/layout/StepUpProcess"/>
    <dgm:cxn modelId="{40C3776F-C291-4DFE-90EB-79D3D480CC0F}" type="presParOf" srcId="{4C259708-0EE3-4B10-9BB2-D16C9E92FA69}" destId="{A1ACB1CB-F3A0-4784-97F0-DFE3296A9098}" srcOrd="4" destOrd="0" presId="urn:microsoft.com/office/officeart/2009/3/layout/StepUpProcess"/>
    <dgm:cxn modelId="{15923F29-E9B1-48C8-A9FE-40A3E20FD41F}" type="presParOf" srcId="{A1ACB1CB-F3A0-4784-97F0-DFE3296A9098}" destId="{B9E4BEF6-1A60-48B5-BDE7-340CEA7FD934}" srcOrd="0" destOrd="0" presId="urn:microsoft.com/office/officeart/2009/3/layout/StepUpProcess"/>
    <dgm:cxn modelId="{938676A4-FFF7-4A22-8568-079CFE558CCC}" type="presParOf" srcId="{A1ACB1CB-F3A0-4784-97F0-DFE3296A9098}" destId="{99C58B81-A82B-4C77-89FA-577367020FE3}" srcOrd="1" destOrd="0" presId="urn:microsoft.com/office/officeart/2009/3/layout/StepUpProcess"/>
    <dgm:cxn modelId="{90E68404-5DB9-47DE-9BB2-000A174D821E}" type="presParOf" srcId="{A1ACB1CB-F3A0-4784-97F0-DFE3296A9098}" destId="{763683CB-8686-4B3B-A3E5-87CFB1E68F02}" srcOrd="2" destOrd="0" presId="urn:microsoft.com/office/officeart/2009/3/layout/StepUpProcess"/>
    <dgm:cxn modelId="{9248C7E1-10F4-43FC-A2AA-D24652C94970}" type="presParOf" srcId="{4C259708-0EE3-4B10-9BB2-D16C9E92FA69}" destId="{61916630-9E89-4D46-8C7A-415CCD34C7B3}" srcOrd="5" destOrd="0" presId="urn:microsoft.com/office/officeart/2009/3/layout/StepUpProcess"/>
    <dgm:cxn modelId="{0BFDDE70-857D-4A4C-BE2C-2010F9DA4762}" type="presParOf" srcId="{61916630-9E89-4D46-8C7A-415CCD34C7B3}" destId="{73491441-0065-43CD-AB5B-88D4E5B4CBC5}" srcOrd="0" destOrd="0" presId="urn:microsoft.com/office/officeart/2009/3/layout/StepUpProcess"/>
    <dgm:cxn modelId="{056B6E0B-D2D2-41FF-B40F-361D608948FB}" type="presParOf" srcId="{4C259708-0EE3-4B10-9BB2-D16C9E92FA69}" destId="{0E1F78FB-9985-4859-8A07-DF821A8A3EFF}" srcOrd="6" destOrd="0" presId="urn:microsoft.com/office/officeart/2009/3/layout/StepUpProcess"/>
    <dgm:cxn modelId="{BD2A88BF-586F-4B18-9B4C-D3A397C0CF41}" type="presParOf" srcId="{0E1F78FB-9985-4859-8A07-DF821A8A3EFF}" destId="{9DC8C3E5-2BC9-4575-86B2-4B8A3AD84BA3}" srcOrd="0" destOrd="0" presId="urn:microsoft.com/office/officeart/2009/3/layout/StepUpProcess"/>
    <dgm:cxn modelId="{B19E4663-9640-4CD1-AF42-934512A61936}" type="presParOf" srcId="{0E1F78FB-9985-4859-8A07-DF821A8A3EFF}" destId="{A3C59C10-8EB4-404E-A916-4638BDA44BBA}" srcOrd="1" destOrd="0" presId="urn:microsoft.com/office/officeart/2009/3/layout/StepUpProcess"/>
    <dgm:cxn modelId="{A89D8D22-0AFF-440C-B3FC-982463BD3F9B}" type="presParOf" srcId="{0E1F78FB-9985-4859-8A07-DF821A8A3EFF}" destId="{8D8E87CA-5BA4-4F00-9E22-10A10BC762FF}" srcOrd="2" destOrd="0" presId="urn:microsoft.com/office/officeart/2009/3/layout/StepUpProcess"/>
    <dgm:cxn modelId="{C2B11256-3FB9-4F38-8BD6-D4168894325F}" type="presParOf" srcId="{4C259708-0EE3-4B10-9BB2-D16C9E92FA69}" destId="{02255982-0AEE-4704-8E36-5F3361BADA48}" srcOrd="7" destOrd="0" presId="urn:microsoft.com/office/officeart/2009/3/layout/StepUpProcess"/>
    <dgm:cxn modelId="{290B52F0-A931-4F18-9DF2-C6052BB252C1}" type="presParOf" srcId="{02255982-0AEE-4704-8E36-5F3361BADA48}" destId="{119819C0-EE58-442B-8B33-502BDB91F109}" srcOrd="0" destOrd="0" presId="urn:microsoft.com/office/officeart/2009/3/layout/StepUpProcess"/>
    <dgm:cxn modelId="{B9C39FF6-1C9C-473D-8228-F07829A6EE77}" type="presParOf" srcId="{4C259708-0EE3-4B10-9BB2-D16C9E92FA69}" destId="{D136DEF1-2C68-40D3-8110-680FBE4D47D9}" srcOrd="8" destOrd="0" presId="urn:microsoft.com/office/officeart/2009/3/layout/StepUpProcess"/>
    <dgm:cxn modelId="{6694A69C-D669-47E2-BCD2-A565B974BE86}" type="presParOf" srcId="{D136DEF1-2C68-40D3-8110-680FBE4D47D9}" destId="{EDB1985C-3C27-4C60-8A14-AF8796F1A43B}" srcOrd="0" destOrd="0" presId="urn:microsoft.com/office/officeart/2009/3/layout/StepUpProcess"/>
    <dgm:cxn modelId="{8E2E635A-4331-462D-A614-20AB58B55940}" type="presParOf" srcId="{D136DEF1-2C68-40D3-8110-680FBE4D47D9}" destId="{247057E5-3F8E-44E4-8455-B3B4E06C7AA7}" srcOrd="1" destOrd="0" presId="urn:microsoft.com/office/officeart/2009/3/layout/StepUpProcess"/>
    <dgm:cxn modelId="{E1CAAB33-D927-4CEC-AE93-AA04B46EA9C0}" type="presParOf" srcId="{D136DEF1-2C68-40D3-8110-680FBE4D47D9}" destId="{965FF2A4-3CE4-4016-95DD-2BCFC950920D}" srcOrd="2" destOrd="0" presId="urn:microsoft.com/office/officeart/2009/3/layout/StepUpProcess"/>
    <dgm:cxn modelId="{4EBA957B-2E65-4F52-83A6-FCDD5368C392}" type="presParOf" srcId="{4C259708-0EE3-4B10-9BB2-D16C9E92FA69}" destId="{87A9E908-E05E-4E05-AA83-955FF1661D01}" srcOrd="9" destOrd="0" presId="urn:microsoft.com/office/officeart/2009/3/layout/StepUpProcess"/>
    <dgm:cxn modelId="{1002C832-5229-4D45-AACA-5B34307BC967}" type="presParOf" srcId="{87A9E908-E05E-4E05-AA83-955FF1661D01}" destId="{0E76021E-A036-476A-AB90-950867664A73}" srcOrd="0" destOrd="0" presId="urn:microsoft.com/office/officeart/2009/3/layout/StepUpProcess"/>
    <dgm:cxn modelId="{099846D2-2E9B-48EB-9C08-E7FF0F8FD0D4}" type="presParOf" srcId="{4C259708-0EE3-4B10-9BB2-D16C9E92FA69}" destId="{7DF30C6E-EA31-452E-B5E1-3091CA1F1F5D}" srcOrd="10" destOrd="0" presId="urn:microsoft.com/office/officeart/2009/3/layout/StepUpProcess"/>
    <dgm:cxn modelId="{4B465497-2A39-4989-AB70-71109CDA7674}" type="presParOf" srcId="{7DF30C6E-EA31-452E-B5E1-3091CA1F1F5D}" destId="{BD7E1E59-2A19-4F4E-A687-908129C3E255}" srcOrd="0" destOrd="0" presId="urn:microsoft.com/office/officeart/2009/3/layout/StepUpProcess"/>
    <dgm:cxn modelId="{4EFC8EFB-4AB2-4803-9DFE-0B3522E54318}" type="presParOf" srcId="{7DF30C6E-EA31-452E-B5E1-3091CA1F1F5D}" destId="{294C212F-DA6C-42FC-895A-2593C549A1F2}" srcOrd="1" destOrd="0" presId="urn:microsoft.com/office/officeart/2009/3/layout/StepUpProcess"/>
    <dgm:cxn modelId="{90701734-8217-4A0F-B028-B813FC277708}" type="presParOf" srcId="{7DF30C6E-EA31-452E-B5E1-3091CA1F1F5D}" destId="{D9BB8191-41E5-4753-AAC2-FBF8DA27C52B}" srcOrd="2" destOrd="0" presId="urn:microsoft.com/office/officeart/2009/3/layout/StepUpProcess"/>
    <dgm:cxn modelId="{2E1124A8-AC4D-46CF-9F72-C16447E2754F}" type="presParOf" srcId="{4C259708-0EE3-4B10-9BB2-D16C9E92FA69}" destId="{4D89FBE3-5C52-4141-BC9F-7727D0559E5A}" srcOrd="11" destOrd="0" presId="urn:microsoft.com/office/officeart/2009/3/layout/StepUpProcess"/>
    <dgm:cxn modelId="{D0FE2327-C240-487B-B47F-33187E10C059}" type="presParOf" srcId="{4D89FBE3-5C52-4141-BC9F-7727D0559E5A}" destId="{11C62FBA-372B-4ADD-83FD-A41E53AEEEAF}" srcOrd="0" destOrd="0" presId="urn:microsoft.com/office/officeart/2009/3/layout/StepUpProcess"/>
    <dgm:cxn modelId="{B2BE2798-7BDC-4EB9-8572-9D091D0D3612}" type="presParOf" srcId="{4C259708-0EE3-4B10-9BB2-D16C9E92FA69}" destId="{FA400F55-DC0D-445A-A1CB-5BF98838671E}" srcOrd="12" destOrd="0" presId="urn:microsoft.com/office/officeart/2009/3/layout/StepUpProcess"/>
    <dgm:cxn modelId="{DCCC25B0-ECFC-402E-8356-4E97C45B3C12}" type="presParOf" srcId="{FA400F55-DC0D-445A-A1CB-5BF98838671E}" destId="{8EDCC3AC-4363-43CF-ACB4-F3FB61130544}" srcOrd="0" destOrd="0" presId="urn:microsoft.com/office/officeart/2009/3/layout/StepUpProcess"/>
    <dgm:cxn modelId="{B037E171-0EB2-4507-A780-CBF48F4D6FFB}" type="presParOf" srcId="{FA400F55-DC0D-445A-A1CB-5BF98838671E}" destId="{26ECD52C-E194-4F32-A98D-EBD3703AB18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EC8E9E-9A6C-4459-8532-72A8ECB60AB5}" type="doc">
      <dgm:prSet loTypeId="urn:microsoft.com/office/officeart/2005/8/layout/vList6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F6B1EB34-D40F-435E-A3DA-DB737A10380A}">
      <dgm:prSet phldrT="[Text]" custT="1"/>
      <dgm:spPr/>
      <dgm:t>
        <a:bodyPr/>
        <a:lstStyle/>
        <a:p>
          <a:r>
            <a:rPr lang="nb-NO" sz="2800" dirty="0"/>
            <a:t>Spørsmål</a:t>
          </a:r>
        </a:p>
      </dgm:t>
    </dgm:pt>
    <dgm:pt modelId="{ABC733E6-5168-42CA-92BC-CE73BE195483}" type="parTrans" cxnId="{90F785B1-1958-45FF-BC5B-D9D434835F91}">
      <dgm:prSet/>
      <dgm:spPr/>
      <dgm:t>
        <a:bodyPr/>
        <a:lstStyle/>
        <a:p>
          <a:endParaRPr lang="nb-NO"/>
        </a:p>
      </dgm:t>
    </dgm:pt>
    <dgm:pt modelId="{45CCD9DC-C6AE-4CB6-834E-C3D229DDA087}" type="sibTrans" cxnId="{90F785B1-1958-45FF-BC5B-D9D434835F91}">
      <dgm:prSet/>
      <dgm:spPr/>
      <dgm:t>
        <a:bodyPr/>
        <a:lstStyle/>
        <a:p>
          <a:endParaRPr lang="nb-NO"/>
        </a:p>
      </dgm:t>
    </dgm:pt>
    <dgm:pt modelId="{7DDFD87B-57B6-4FE7-94B8-3F80F4B1E281}">
      <dgm:prSet custT="1"/>
      <dgm:spPr/>
      <dgm:t>
        <a:bodyPr/>
        <a:lstStyle/>
        <a:p>
          <a:endParaRPr lang="nb-NO" sz="1600" dirty="0"/>
        </a:p>
      </dgm:t>
    </dgm:pt>
    <dgm:pt modelId="{7FF430D6-7F3B-4D55-AA19-F81169F6DC64}" type="parTrans" cxnId="{D3062519-4FA3-4124-8F54-36C1FCC24957}">
      <dgm:prSet/>
      <dgm:spPr/>
      <dgm:t>
        <a:bodyPr/>
        <a:lstStyle/>
        <a:p>
          <a:endParaRPr lang="nb-NO"/>
        </a:p>
      </dgm:t>
    </dgm:pt>
    <dgm:pt modelId="{86C27CDA-1554-4D6C-8401-E4A647446E05}" type="sibTrans" cxnId="{D3062519-4FA3-4124-8F54-36C1FCC24957}">
      <dgm:prSet/>
      <dgm:spPr/>
      <dgm:t>
        <a:bodyPr/>
        <a:lstStyle/>
        <a:p>
          <a:endParaRPr lang="nb-NO"/>
        </a:p>
      </dgm:t>
    </dgm:pt>
    <dgm:pt modelId="{E19899D7-5B34-4450-9C07-7F0F552C77C9}">
      <dgm:prSet custT="1"/>
      <dgm:spPr/>
      <dgm:t>
        <a:bodyPr/>
        <a:lstStyle/>
        <a:p>
          <a:endParaRPr lang="nb-NO" sz="1800" dirty="0"/>
        </a:p>
      </dgm:t>
    </dgm:pt>
    <dgm:pt modelId="{019D2B59-6BF3-4F5D-AA00-B4819D52B764}" type="parTrans" cxnId="{158D1C4F-C705-44EC-9411-58789BEA6375}">
      <dgm:prSet/>
      <dgm:spPr/>
      <dgm:t>
        <a:bodyPr/>
        <a:lstStyle/>
        <a:p>
          <a:endParaRPr lang="nb-NO"/>
        </a:p>
      </dgm:t>
    </dgm:pt>
    <dgm:pt modelId="{9BCBAF1E-1F83-4767-8B23-D9F1258EEA48}" type="sibTrans" cxnId="{158D1C4F-C705-44EC-9411-58789BEA6375}">
      <dgm:prSet/>
      <dgm:spPr/>
      <dgm:t>
        <a:bodyPr/>
        <a:lstStyle/>
        <a:p>
          <a:endParaRPr lang="nb-NO"/>
        </a:p>
      </dgm:t>
    </dgm:pt>
    <dgm:pt modelId="{021B69D8-3D99-4B34-81C8-707CF9343607}">
      <dgm:prSet phldrT="[Text]" phldr="0" custT="1"/>
      <dgm:spPr/>
      <dgm:t>
        <a:bodyPr/>
        <a:lstStyle/>
        <a:p>
          <a:pPr rtl="0"/>
          <a:r>
            <a:rPr lang="nb-NO" sz="2800" dirty="0">
              <a:latin typeface="Calibri Light" panose="020F0302020204030204"/>
            </a:rPr>
            <a:t>Felles tema </a:t>
          </a:r>
          <a:endParaRPr lang="nb-NO" sz="2800" dirty="0"/>
        </a:p>
      </dgm:t>
    </dgm:pt>
    <dgm:pt modelId="{A3661DAD-BA4B-4D4B-A88C-2772C79D67C3}" type="sibTrans" cxnId="{91C12D46-35A1-4358-B610-18FB74AC13C7}">
      <dgm:prSet/>
      <dgm:spPr/>
      <dgm:t>
        <a:bodyPr/>
        <a:lstStyle/>
        <a:p>
          <a:endParaRPr lang="nb-NO"/>
        </a:p>
      </dgm:t>
    </dgm:pt>
    <dgm:pt modelId="{408C9C4C-7891-4898-883C-6DD7534AA094}" type="parTrans" cxnId="{91C12D46-35A1-4358-B610-18FB74AC13C7}">
      <dgm:prSet/>
      <dgm:spPr/>
      <dgm:t>
        <a:bodyPr/>
        <a:lstStyle/>
        <a:p>
          <a:endParaRPr lang="nb-NO"/>
        </a:p>
      </dgm:t>
    </dgm:pt>
    <dgm:pt modelId="{3BE51804-F458-4E87-91AE-2CC8F62DA25E}" type="pres">
      <dgm:prSet presAssocID="{8BEC8E9E-9A6C-4459-8532-72A8ECB60AB5}" presName="Name0" presStyleCnt="0">
        <dgm:presLayoutVars>
          <dgm:dir/>
          <dgm:animLvl val="lvl"/>
          <dgm:resizeHandles/>
        </dgm:presLayoutVars>
      </dgm:prSet>
      <dgm:spPr/>
    </dgm:pt>
    <dgm:pt modelId="{5B43FD96-1BAB-4EFD-945E-D9BC03157B46}" type="pres">
      <dgm:prSet presAssocID="{021B69D8-3D99-4B34-81C8-707CF9343607}" presName="linNode" presStyleCnt="0"/>
      <dgm:spPr/>
    </dgm:pt>
    <dgm:pt modelId="{349F940D-6190-45BB-A759-07B861A1D5E5}" type="pres">
      <dgm:prSet presAssocID="{021B69D8-3D99-4B34-81C8-707CF9343607}" presName="parentShp" presStyleLbl="node1" presStyleIdx="0" presStyleCnt="2">
        <dgm:presLayoutVars>
          <dgm:bulletEnabled val="1"/>
        </dgm:presLayoutVars>
      </dgm:prSet>
      <dgm:spPr/>
    </dgm:pt>
    <dgm:pt modelId="{3F7114B2-CC8C-4808-9BC4-70249DE6D3F3}" type="pres">
      <dgm:prSet presAssocID="{021B69D8-3D99-4B34-81C8-707CF9343607}" presName="childShp" presStyleLbl="bgAccFollowNode1" presStyleIdx="0" presStyleCnt="2">
        <dgm:presLayoutVars>
          <dgm:bulletEnabled val="1"/>
        </dgm:presLayoutVars>
      </dgm:prSet>
      <dgm:spPr/>
    </dgm:pt>
    <dgm:pt modelId="{5EAB4F1B-2713-4B34-B6EA-3C0B021CC8C5}" type="pres">
      <dgm:prSet presAssocID="{A3661DAD-BA4B-4D4B-A88C-2772C79D67C3}" presName="spacing" presStyleCnt="0"/>
      <dgm:spPr/>
    </dgm:pt>
    <dgm:pt modelId="{20E21D43-8230-496B-AB9F-A36E5278F81E}" type="pres">
      <dgm:prSet presAssocID="{F6B1EB34-D40F-435E-A3DA-DB737A10380A}" presName="linNode" presStyleCnt="0"/>
      <dgm:spPr/>
    </dgm:pt>
    <dgm:pt modelId="{B95294BB-AF52-4647-9D83-134CF84124F9}" type="pres">
      <dgm:prSet presAssocID="{F6B1EB34-D40F-435E-A3DA-DB737A10380A}" presName="parentShp" presStyleLbl="node1" presStyleIdx="1" presStyleCnt="2">
        <dgm:presLayoutVars>
          <dgm:bulletEnabled val="1"/>
        </dgm:presLayoutVars>
      </dgm:prSet>
      <dgm:spPr/>
    </dgm:pt>
    <dgm:pt modelId="{076A630A-C970-4314-A8C2-E3635E8249FE}" type="pres">
      <dgm:prSet presAssocID="{F6B1EB34-D40F-435E-A3DA-DB737A10380A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D3062519-4FA3-4124-8F54-36C1FCC24957}" srcId="{021B69D8-3D99-4B34-81C8-707CF9343607}" destId="{7DDFD87B-57B6-4FE7-94B8-3F80F4B1E281}" srcOrd="0" destOrd="0" parTransId="{7FF430D6-7F3B-4D55-AA19-F81169F6DC64}" sibTransId="{86C27CDA-1554-4D6C-8401-E4A647446E05}"/>
    <dgm:cxn modelId="{91C12D46-35A1-4358-B610-18FB74AC13C7}" srcId="{8BEC8E9E-9A6C-4459-8532-72A8ECB60AB5}" destId="{021B69D8-3D99-4B34-81C8-707CF9343607}" srcOrd="0" destOrd="0" parTransId="{408C9C4C-7891-4898-883C-6DD7534AA094}" sibTransId="{A3661DAD-BA4B-4D4B-A88C-2772C79D67C3}"/>
    <dgm:cxn modelId="{AC897866-9846-4B74-BD62-79670639FA08}" type="presOf" srcId="{8BEC8E9E-9A6C-4459-8532-72A8ECB60AB5}" destId="{3BE51804-F458-4E87-91AE-2CC8F62DA25E}" srcOrd="0" destOrd="0" presId="urn:microsoft.com/office/officeart/2005/8/layout/vList6"/>
    <dgm:cxn modelId="{158D1C4F-C705-44EC-9411-58789BEA6375}" srcId="{F6B1EB34-D40F-435E-A3DA-DB737A10380A}" destId="{E19899D7-5B34-4450-9C07-7F0F552C77C9}" srcOrd="0" destOrd="0" parTransId="{019D2B59-6BF3-4F5D-AA00-B4819D52B764}" sibTransId="{9BCBAF1E-1F83-4767-8B23-D9F1258EEA48}"/>
    <dgm:cxn modelId="{900763AC-BAFB-40DC-86D3-A5F302D7B76F}" type="presOf" srcId="{E19899D7-5B34-4450-9C07-7F0F552C77C9}" destId="{076A630A-C970-4314-A8C2-E3635E8249FE}" srcOrd="0" destOrd="0" presId="urn:microsoft.com/office/officeart/2005/8/layout/vList6"/>
    <dgm:cxn modelId="{90F785B1-1958-45FF-BC5B-D9D434835F91}" srcId="{8BEC8E9E-9A6C-4459-8532-72A8ECB60AB5}" destId="{F6B1EB34-D40F-435E-A3DA-DB737A10380A}" srcOrd="1" destOrd="0" parTransId="{ABC733E6-5168-42CA-92BC-CE73BE195483}" sibTransId="{45CCD9DC-C6AE-4CB6-834E-C3D229DDA087}"/>
    <dgm:cxn modelId="{20AE78B7-D96C-4B0C-A21C-BA5BF33952C2}" type="presOf" srcId="{021B69D8-3D99-4B34-81C8-707CF9343607}" destId="{349F940D-6190-45BB-A759-07B861A1D5E5}" srcOrd="0" destOrd="0" presId="urn:microsoft.com/office/officeart/2005/8/layout/vList6"/>
    <dgm:cxn modelId="{601D27E0-EB16-4E80-84D3-AF32F3471880}" type="presOf" srcId="{7DDFD87B-57B6-4FE7-94B8-3F80F4B1E281}" destId="{3F7114B2-CC8C-4808-9BC4-70249DE6D3F3}" srcOrd="0" destOrd="0" presId="urn:microsoft.com/office/officeart/2005/8/layout/vList6"/>
    <dgm:cxn modelId="{36D46AFD-2236-4C89-A809-47B402C99725}" type="presOf" srcId="{F6B1EB34-D40F-435E-A3DA-DB737A10380A}" destId="{B95294BB-AF52-4647-9D83-134CF84124F9}" srcOrd="0" destOrd="0" presId="urn:microsoft.com/office/officeart/2005/8/layout/vList6"/>
    <dgm:cxn modelId="{8A6E7EE6-91F0-4762-BE81-F45D99F86B82}" type="presParOf" srcId="{3BE51804-F458-4E87-91AE-2CC8F62DA25E}" destId="{5B43FD96-1BAB-4EFD-945E-D9BC03157B46}" srcOrd="0" destOrd="0" presId="urn:microsoft.com/office/officeart/2005/8/layout/vList6"/>
    <dgm:cxn modelId="{40C760F2-A513-4C49-A36B-32F7AC42F147}" type="presParOf" srcId="{5B43FD96-1BAB-4EFD-945E-D9BC03157B46}" destId="{349F940D-6190-45BB-A759-07B861A1D5E5}" srcOrd="0" destOrd="0" presId="urn:microsoft.com/office/officeart/2005/8/layout/vList6"/>
    <dgm:cxn modelId="{7419E555-417D-4E1F-B283-CF2E5991644E}" type="presParOf" srcId="{5B43FD96-1BAB-4EFD-945E-D9BC03157B46}" destId="{3F7114B2-CC8C-4808-9BC4-70249DE6D3F3}" srcOrd="1" destOrd="0" presId="urn:microsoft.com/office/officeart/2005/8/layout/vList6"/>
    <dgm:cxn modelId="{B9D8796C-25A4-4231-B23E-5095B65229AC}" type="presParOf" srcId="{3BE51804-F458-4E87-91AE-2CC8F62DA25E}" destId="{5EAB4F1B-2713-4B34-B6EA-3C0B021CC8C5}" srcOrd="1" destOrd="0" presId="urn:microsoft.com/office/officeart/2005/8/layout/vList6"/>
    <dgm:cxn modelId="{13D6956A-21EE-47A3-9111-A27BE6413966}" type="presParOf" srcId="{3BE51804-F458-4E87-91AE-2CC8F62DA25E}" destId="{20E21D43-8230-496B-AB9F-A36E5278F81E}" srcOrd="2" destOrd="0" presId="urn:microsoft.com/office/officeart/2005/8/layout/vList6"/>
    <dgm:cxn modelId="{3EEC29C6-FA8C-4BD8-B91F-6B9A47641EFC}" type="presParOf" srcId="{20E21D43-8230-496B-AB9F-A36E5278F81E}" destId="{B95294BB-AF52-4647-9D83-134CF84124F9}" srcOrd="0" destOrd="0" presId="urn:microsoft.com/office/officeart/2005/8/layout/vList6"/>
    <dgm:cxn modelId="{D44B6F7C-D104-48CF-86CD-CE9287741142}" type="presParOf" srcId="{20E21D43-8230-496B-AB9F-A36E5278F81E}" destId="{076A630A-C970-4314-A8C2-E3635E8249F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BAB3C-F71A-4D7A-BC8F-A056862A4701}">
      <dsp:nvSpPr>
        <dsp:cNvPr id="0" name=""/>
        <dsp:cNvSpPr/>
      </dsp:nvSpPr>
      <dsp:spPr>
        <a:xfrm rot="5400000">
          <a:off x="284078" y="2571660"/>
          <a:ext cx="830806" cy="138244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71627-CF19-498D-BDBE-6EFEF38E2F30}">
      <dsp:nvSpPr>
        <dsp:cNvPr id="0" name=""/>
        <dsp:cNvSpPr/>
      </dsp:nvSpPr>
      <dsp:spPr>
        <a:xfrm>
          <a:off x="185465" y="2990369"/>
          <a:ext cx="1502846" cy="1628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1" i="0" kern="1200">
              <a:latin typeface="Calibri" panose="020F0502020204030204"/>
              <a:ea typeface="+mn-ea"/>
              <a:cs typeface="+mn-cs"/>
            </a:rPr>
            <a:t>1</a:t>
          </a:r>
          <a:r>
            <a:rPr lang="nb-NO" sz="1600" b="0" i="0" kern="1200">
              <a:latin typeface="Calibri" panose="020F0502020204030204"/>
              <a:ea typeface="+mn-ea"/>
              <a:cs typeface="+mn-cs"/>
            </a:rPr>
            <a:t>.</a:t>
          </a:r>
          <a:r>
            <a:rPr lang="nb-NO" sz="1600" b="1" i="0" kern="1200">
              <a:effectLst/>
              <a:latin typeface="Calibri" panose="020F0502020204030204"/>
              <a:ea typeface="+mn-ea"/>
              <a:cs typeface="+mn-cs"/>
            </a:rPr>
            <a:t>Hva skal undersøkes  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  <a:latin typeface="Calibri" panose="020F0502020204030204"/>
              <a:ea typeface="+mn-ea"/>
              <a:cs typeface="+mn-cs"/>
            </a:rPr>
            <a:t>Forsknings-spørsmål, problemstilling, hypotese 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  <a:latin typeface="Calibri" panose="020F0502020204030204"/>
              <a:ea typeface="+mn-ea"/>
              <a:cs typeface="+mn-cs"/>
            </a:rPr>
            <a:t>Hva vil vi finne ut?</a:t>
          </a:r>
          <a:r>
            <a:rPr lang="nb-NO" sz="1400" b="0" i="1" kern="1200">
              <a:effectLst/>
              <a:latin typeface="Calibri" panose="020F0502020204030204"/>
              <a:ea typeface="+mn-ea"/>
              <a:cs typeface="+mn-cs"/>
            </a:rPr>
            <a:t> </a:t>
          </a:r>
          <a:endParaRPr lang="nb-NO" sz="1400" b="0" i="0" kern="1200">
            <a:effectLst/>
            <a:latin typeface="Calibri" panose="020F0502020204030204"/>
            <a:ea typeface="+mn-ea"/>
            <a:cs typeface="+mn-cs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600" kern="1200" dirty="0">
            <a:latin typeface="Calibri" panose="020F0502020204030204"/>
            <a:ea typeface="+mn-ea"/>
            <a:cs typeface="+mn-cs"/>
          </a:endParaRPr>
        </a:p>
      </dsp:txBody>
      <dsp:txXfrm>
        <a:off x="185465" y="2990369"/>
        <a:ext cx="1502846" cy="1628787"/>
      </dsp:txXfrm>
    </dsp:sp>
    <dsp:sp modelId="{24CED714-7C0D-4813-938D-FDD371864052}">
      <dsp:nvSpPr>
        <dsp:cNvPr id="0" name=""/>
        <dsp:cNvSpPr/>
      </dsp:nvSpPr>
      <dsp:spPr>
        <a:xfrm>
          <a:off x="1157986" y="2469883"/>
          <a:ext cx="235486" cy="235486"/>
        </a:xfrm>
        <a:prstGeom prst="triangle">
          <a:avLst>
            <a:gd name="adj" fmla="val 100000"/>
          </a:avLst>
        </a:prstGeom>
        <a:solidFill>
          <a:schemeClr val="accent4">
            <a:hueOff val="816741"/>
            <a:satOff val="-3398"/>
            <a:lumOff val="801"/>
            <a:alphaOff val="0"/>
          </a:schemeClr>
        </a:solidFill>
        <a:ln w="12700" cap="flat" cmpd="sng" algn="ctr">
          <a:solidFill>
            <a:schemeClr val="accent4">
              <a:hueOff val="816741"/>
              <a:satOff val="-3398"/>
              <a:lumOff val="8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7DFAE-22A1-434E-A29D-8D7C95A33FAD}">
      <dsp:nvSpPr>
        <dsp:cNvPr id="0" name=""/>
        <dsp:cNvSpPr/>
      </dsp:nvSpPr>
      <dsp:spPr>
        <a:xfrm rot="5400000">
          <a:off x="1939353" y="2193582"/>
          <a:ext cx="830806" cy="138244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1633482"/>
            <a:satOff val="-6796"/>
            <a:lumOff val="1601"/>
            <a:alphaOff val="0"/>
          </a:schemeClr>
        </a:solidFill>
        <a:ln w="12700" cap="flat" cmpd="sng" algn="ctr">
          <a:solidFill>
            <a:schemeClr val="accent4">
              <a:hueOff val="1633482"/>
              <a:satOff val="-6796"/>
              <a:lumOff val="16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F63A8-1185-49EF-AB50-F28BD8430333}">
      <dsp:nvSpPr>
        <dsp:cNvPr id="0" name=""/>
        <dsp:cNvSpPr/>
      </dsp:nvSpPr>
      <dsp:spPr>
        <a:xfrm>
          <a:off x="1800670" y="2606635"/>
          <a:ext cx="1248076" cy="1094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>
              <a:effectLst/>
              <a:latin typeface="Calibri" panose="020F0502020204030204"/>
              <a:ea typeface="+mn-ea"/>
              <a:cs typeface="+mn-cs"/>
            </a:rPr>
            <a:t>2.Søke litteratur</a:t>
          </a:r>
          <a:r>
            <a:rPr lang="nb-NO" sz="1800" b="0" i="0" kern="1200">
              <a:effectLst/>
              <a:latin typeface="Calibri" panose="020F0502020204030204"/>
              <a:ea typeface="+mn-ea"/>
              <a:cs typeface="+mn-cs"/>
            </a:rPr>
            <a:t> 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  <a:latin typeface="Calibri" panose="020F0502020204030204"/>
              <a:ea typeface="+mn-ea"/>
              <a:cs typeface="+mn-cs"/>
            </a:rPr>
            <a:t>Finne ut mer om samme tema         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  <a:latin typeface="Calibri" panose="020F0502020204030204"/>
              <a:ea typeface="+mn-ea"/>
              <a:cs typeface="+mn-cs"/>
            </a:rPr>
            <a:t>Hva har andre funnet ut om temaet? </a:t>
          </a:r>
          <a:endParaRPr lang="nb-NO" sz="1600" kern="1200" dirty="0">
            <a:effectLst/>
            <a:latin typeface="Calibri" panose="020F0502020204030204"/>
            <a:ea typeface="+mn-ea"/>
            <a:cs typeface="+mn-cs"/>
          </a:endParaRPr>
        </a:p>
      </dsp:txBody>
      <dsp:txXfrm>
        <a:off x="1800670" y="2606635"/>
        <a:ext cx="1248076" cy="1094012"/>
      </dsp:txXfrm>
    </dsp:sp>
    <dsp:sp modelId="{66E83F88-0DE0-499E-A48D-F739BE609267}">
      <dsp:nvSpPr>
        <dsp:cNvPr id="0" name=""/>
        <dsp:cNvSpPr/>
      </dsp:nvSpPr>
      <dsp:spPr>
        <a:xfrm>
          <a:off x="2813261" y="2091805"/>
          <a:ext cx="235486" cy="235486"/>
        </a:xfrm>
        <a:prstGeom prst="triangle">
          <a:avLst>
            <a:gd name="adj" fmla="val 100000"/>
          </a:avLst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accent4">
              <a:hueOff val="2450223"/>
              <a:satOff val="-10194"/>
              <a:lumOff val="24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4BEF6-1A60-48B5-BDE7-340CEA7FD934}">
      <dsp:nvSpPr>
        <dsp:cNvPr id="0" name=""/>
        <dsp:cNvSpPr/>
      </dsp:nvSpPr>
      <dsp:spPr>
        <a:xfrm rot="5400000">
          <a:off x="3541939" y="1825549"/>
          <a:ext cx="830806" cy="138244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58B81-A82B-4C77-89FA-577367020FE3}">
      <dsp:nvSpPr>
        <dsp:cNvPr id="0" name=""/>
        <dsp:cNvSpPr/>
      </dsp:nvSpPr>
      <dsp:spPr>
        <a:xfrm>
          <a:off x="3395928" y="2252592"/>
          <a:ext cx="1698133" cy="1094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>
              <a:latin typeface="Calibri" panose="020F0502020204030204"/>
              <a:ea typeface="+mn-ea"/>
              <a:cs typeface="+mn-cs"/>
            </a:rPr>
            <a:t>3</a:t>
          </a:r>
          <a:r>
            <a:rPr lang="nb-NO" sz="1800" b="1" i="0" kern="1200">
              <a:effectLst/>
              <a:latin typeface="Calibri" panose="020F0502020204030204"/>
              <a:ea typeface="+mn-ea"/>
              <a:cs typeface="+mn-cs"/>
            </a:rPr>
            <a:t>. Planlegge</a:t>
          </a:r>
          <a:r>
            <a:rPr lang="nb-NO" sz="1800" b="0" i="0" kern="1200">
              <a:effectLst/>
              <a:latin typeface="Calibri" panose="020F0502020204030204"/>
              <a:ea typeface="+mn-ea"/>
              <a:cs typeface="+mn-cs"/>
            </a:rPr>
            <a:t>  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  <a:latin typeface="Calibri" panose="020F0502020204030204"/>
              <a:ea typeface="+mn-ea"/>
              <a:cs typeface="+mn-cs"/>
            </a:rPr>
            <a:t>Bestemme hvordan vi skal undersøke og analysere og  hvem vi kan spørre.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  <a:latin typeface="Calibri" panose="020F0502020204030204"/>
              <a:ea typeface="+mn-ea"/>
              <a:cs typeface="+mn-cs"/>
            </a:rPr>
            <a:t>Hva skal planen for forskningen inneholde? </a:t>
          </a:r>
          <a:endParaRPr lang="nb-NO" sz="1600" b="0" i="0" kern="1200">
            <a:effectLst/>
            <a:latin typeface="Calibri" panose="020F0502020204030204"/>
            <a:ea typeface="+mn-ea"/>
            <a:cs typeface="+mn-cs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900" kern="1200" dirty="0">
            <a:latin typeface="Calibri" panose="020F0502020204030204"/>
            <a:ea typeface="+mn-ea"/>
            <a:cs typeface="+mn-cs"/>
          </a:endParaRPr>
        </a:p>
      </dsp:txBody>
      <dsp:txXfrm>
        <a:off x="3395928" y="2252592"/>
        <a:ext cx="1698133" cy="1094012"/>
      </dsp:txXfrm>
    </dsp:sp>
    <dsp:sp modelId="{763683CB-8686-4B3B-A3E5-87CFB1E68F02}">
      <dsp:nvSpPr>
        <dsp:cNvPr id="0" name=""/>
        <dsp:cNvSpPr/>
      </dsp:nvSpPr>
      <dsp:spPr>
        <a:xfrm>
          <a:off x="4556428" y="1713727"/>
          <a:ext cx="235486" cy="235486"/>
        </a:xfrm>
        <a:prstGeom prst="triangle">
          <a:avLst>
            <a:gd name="adj" fmla="val 100000"/>
          </a:avLst>
        </a:prstGeom>
        <a:solidFill>
          <a:schemeClr val="accent4">
            <a:hueOff val="4083704"/>
            <a:satOff val="-16990"/>
            <a:lumOff val="4003"/>
            <a:alphaOff val="0"/>
          </a:schemeClr>
        </a:solidFill>
        <a:ln w="12700" cap="flat" cmpd="sng" algn="ctr">
          <a:solidFill>
            <a:schemeClr val="accent4">
              <a:hueOff val="4083704"/>
              <a:satOff val="-16990"/>
              <a:lumOff val="40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8C3E5-2BC9-4575-86B2-4B8A3AD84BA3}">
      <dsp:nvSpPr>
        <dsp:cNvPr id="0" name=""/>
        <dsp:cNvSpPr/>
      </dsp:nvSpPr>
      <dsp:spPr>
        <a:xfrm rot="5400000">
          <a:off x="5259128" y="1437426"/>
          <a:ext cx="830806" cy="138244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59C10-8EB4-404E-A916-4638BDA44BBA}">
      <dsp:nvSpPr>
        <dsp:cNvPr id="0" name=""/>
        <dsp:cNvSpPr/>
      </dsp:nvSpPr>
      <dsp:spPr>
        <a:xfrm>
          <a:off x="5137445" y="1767323"/>
          <a:ext cx="1540800" cy="1094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>
              <a:latin typeface="Calibri" panose="020F0502020204030204"/>
              <a:ea typeface="+mn-ea"/>
              <a:cs typeface="+mn-cs"/>
            </a:rPr>
            <a:t>4. </a:t>
          </a:r>
          <a:r>
            <a:rPr lang="nb-NO" sz="1800" b="1" i="0" kern="1200">
              <a:effectLst/>
              <a:latin typeface="Calibri" panose="020F0502020204030204"/>
              <a:ea typeface="+mn-ea"/>
              <a:cs typeface="+mn-cs"/>
            </a:rPr>
            <a:t>Data- innsamling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  <a:latin typeface="Calibri" panose="020F0502020204030204"/>
              <a:ea typeface="+mn-ea"/>
              <a:cs typeface="+mn-cs"/>
            </a:rPr>
            <a:t>Observasjon, intervju eller spørreskjema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  <a:latin typeface="Calibri" panose="020F0502020204030204"/>
              <a:ea typeface="+mn-ea"/>
              <a:cs typeface="+mn-cs"/>
            </a:rPr>
            <a:t>Hvordan skal vi samle inn informasjon </a:t>
          </a:r>
          <a:endParaRPr lang="nb-NO" sz="1600" i="1" kern="1200" dirty="0">
            <a:effectLst/>
            <a:latin typeface="Calibri" panose="020F0502020204030204"/>
            <a:ea typeface="+mn-ea"/>
            <a:cs typeface="+mn-cs"/>
          </a:endParaRPr>
        </a:p>
      </dsp:txBody>
      <dsp:txXfrm>
        <a:off x="5137445" y="1767323"/>
        <a:ext cx="1540800" cy="1094012"/>
      </dsp:txXfrm>
    </dsp:sp>
    <dsp:sp modelId="{8D8E87CA-5BA4-4F00-9E22-10A10BC762FF}">
      <dsp:nvSpPr>
        <dsp:cNvPr id="0" name=""/>
        <dsp:cNvSpPr/>
      </dsp:nvSpPr>
      <dsp:spPr>
        <a:xfrm>
          <a:off x="6133037" y="1335650"/>
          <a:ext cx="235486" cy="235486"/>
        </a:xfrm>
        <a:prstGeom prst="triangle">
          <a:avLst>
            <a:gd name="adj" fmla="val 100000"/>
          </a:avLst>
        </a:prstGeom>
        <a:solidFill>
          <a:schemeClr val="accent4">
            <a:hueOff val="5717186"/>
            <a:satOff val="-23787"/>
            <a:lumOff val="5605"/>
            <a:alphaOff val="0"/>
          </a:schemeClr>
        </a:solidFill>
        <a:ln w="12700" cap="flat" cmpd="sng" algn="ctr">
          <a:solidFill>
            <a:schemeClr val="accent4">
              <a:hueOff val="5717186"/>
              <a:satOff val="-23787"/>
              <a:lumOff val="56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1985C-3C27-4C60-8A14-AF8796F1A43B}">
      <dsp:nvSpPr>
        <dsp:cNvPr id="0" name=""/>
        <dsp:cNvSpPr/>
      </dsp:nvSpPr>
      <dsp:spPr>
        <a:xfrm rot="5400000">
          <a:off x="6905177" y="1059349"/>
          <a:ext cx="830806" cy="138244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057E5-3F8E-44E4-8455-B3B4E06C7AA7}">
      <dsp:nvSpPr>
        <dsp:cNvPr id="0" name=""/>
        <dsp:cNvSpPr/>
      </dsp:nvSpPr>
      <dsp:spPr>
        <a:xfrm>
          <a:off x="6837867" y="1510702"/>
          <a:ext cx="1458265" cy="1094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>
              <a:latin typeface="Calibri" panose="020F0502020204030204"/>
              <a:ea typeface="+mn-ea"/>
              <a:cs typeface="+mn-cs"/>
            </a:rPr>
            <a:t>5</a:t>
          </a:r>
          <a:r>
            <a:rPr lang="nb-NO" sz="1800" b="1" i="0" kern="1200">
              <a:effectLst/>
              <a:latin typeface="Calibri" panose="020F0502020204030204"/>
              <a:ea typeface="+mn-ea"/>
              <a:cs typeface="+mn-cs"/>
            </a:rPr>
            <a:t>. Analysere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  <a:latin typeface="Calibri" panose="020F0502020204030204"/>
              <a:ea typeface="+mn-ea"/>
              <a:cs typeface="+mn-cs"/>
            </a:rPr>
            <a:t>Sortere, ordne data i system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  <a:latin typeface="Calibri" panose="020F0502020204030204"/>
              <a:ea typeface="+mn-ea"/>
              <a:cs typeface="+mn-cs"/>
            </a:rPr>
            <a:t>Hva har vi funnet ut og hvordan kan vi vise frem dette på en best mulig måte?  </a:t>
          </a:r>
          <a:endParaRPr lang="nb-NO" sz="1600" i="1" kern="1200" dirty="0">
            <a:effectLst/>
            <a:latin typeface="Calibri" panose="020F0502020204030204"/>
            <a:ea typeface="+mn-ea"/>
            <a:cs typeface="+mn-cs"/>
          </a:endParaRPr>
        </a:p>
      </dsp:txBody>
      <dsp:txXfrm>
        <a:off x="6837867" y="1510702"/>
        <a:ext cx="1458265" cy="1094012"/>
      </dsp:txXfrm>
    </dsp:sp>
    <dsp:sp modelId="{965FF2A4-3CE4-4016-95DD-2BCFC950920D}">
      <dsp:nvSpPr>
        <dsp:cNvPr id="0" name=""/>
        <dsp:cNvSpPr/>
      </dsp:nvSpPr>
      <dsp:spPr>
        <a:xfrm>
          <a:off x="7779086" y="957572"/>
          <a:ext cx="235486" cy="235486"/>
        </a:xfrm>
        <a:prstGeom prst="triangle">
          <a:avLst>
            <a:gd name="adj" fmla="val 100000"/>
          </a:avLst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accent4">
              <a:hueOff val="7350668"/>
              <a:satOff val="-30583"/>
              <a:lumOff val="72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E1E59-2A19-4F4E-A687-908129C3E255}">
      <dsp:nvSpPr>
        <dsp:cNvPr id="0" name=""/>
        <dsp:cNvSpPr/>
      </dsp:nvSpPr>
      <dsp:spPr>
        <a:xfrm rot="5400000">
          <a:off x="8389748" y="665868"/>
          <a:ext cx="830806" cy="138244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8167408"/>
            <a:satOff val="-33981"/>
            <a:lumOff val="8007"/>
            <a:alphaOff val="0"/>
          </a:schemeClr>
        </a:solidFill>
        <a:ln w="12700" cap="flat" cmpd="sng" algn="ctr">
          <a:solidFill>
            <a:schemeClr val="accent4">
              <a:hueOff val="8167408"/>
              <a:satOff val="-33981"/>
              <a:lumOff val="80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C212F-DA6C-42FC-895A-2593C549A1F2}">
      <dsp:nvSpPr>
        <dsp:cNvPr id="0" name=""/>
        <dsp:cNvSpPr/>
      </dsp:nvSpPr>
      <dsp:spPr>
        <a:xfrm>
          <a:off x="8309612" y="1168607"/>
          <a:ext cx="1462534" cy="1094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>
              <a:latin typeface="Calibri" panose="020F0502020204030204"/>
              <a:ea typeface="+mn-ea"/>
              <a:cs typeface="+mn-cs"/>
            </a:rPr>
            <a:t>6. </a:t>
          </a:r>
          <a:r>
            <a:rPr lang="nb-NO" sz="1800" b="1" i="0" kern="1200">
              <a:effectLst/>
              <a:latin typeface="Calibri" panose="020F0502020204030204"/>
              <a:ea typeface="+mn-ea"/>
              <a:cs typeface="+mn-cs"/>
            </a:rPr>
            <a:t>Diskusjon</a:t>
          </a:r>
          <a:r>
            <a:rPr lang="nb-NO" sz="1800" b="0" i="0" kern="1200">
              <a:effectLst/>
              <a:latin typeface="Calibri" panose="020F0502020204030204"/>
              <a:ea typeface="+mn-ea"/>
              <a:cs typeface="+mn-cs"/>
            </a:rPr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  <a:latin typeface="Calibri" panose="020F0502020204030204"/>
              <a:ea typeface="+mn-ea"/>
              <a:cs typeface="+mn-cs"/>
            </a:rPr>
            <a:t>Oppsummere,  sammenlikne og kritisere 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  <a:latin typeface="Calibri" panose="020F0502020204030204"/>
              <a:ea typeface="+mn-ea"/>
              <a:cs typeface="+mn-cs"/>
            </a:rPr>
            <a:t>Hvor viktig er kunnskapen vi har funnet. Hvem er den viktig for. Hvordan kan den brukes?  </a:t>
          </a:r>
          <a:endParaRPr lang="nb-NO" sz="1600" kern="1200" dirty="0">
            <a:effectLst/>
            <a:latin typeface="Calibri" panose="020F0502020204030204"/>
            <a:ea typeface="+mn-ea"/>
            <a:cs typeface="+mn-cs"/>
          </a:endParaRPr>
        </a:p>
      </dsp:txBody>
      <dsp:txXfrm>
        <a:off x="8309612" y="1168607"/>
        <a:ext cx="1462534" cy="1094012"/>
      </dsp:txXfrm>
    </dsp:sp>
    <dsp:sp modelId="{D9BB8191-41E5-4753-AAC2-FBF8DA27C52B}">
      <dsp:nvSpPr>
        <dsp:cNvPr id="0" name=""/>
        <dsp:cNvSpPr/>
      </dsp:nvSpPr>
      <dsp:spPr>
        <a:xfrm>
          <a:off x="9434361" y="579494"/>
          <a:ext cx="235486" cy="235486"/>
        </a:xfrm>
        <a:prstGeom prst="triangle">
          <a:avLst>
            <a:gd name="adj" fmla="val 100000"/>
          </a:avLst>
        </a:prstGeom>
        <a:solidFill>
          <a:schemeClr val="accent4">
            <a:hueOff val="8984149"/>
            <a:satOff val="-37379"/>
            <a:lumOff val="8807"/>
            <a:alphaOff val="0"/>
          </a:schemeClr>
        </a:solidFill>
        <a:ln w="12700" cap="flat" cmpd="sng" algn="ctr">
          <a:solidFill>
            <a:schemeClr val="accent4">
              <a:hueOff val="8984149"/>
              <a:satOff val="-37379"/>
              <a:lumOff val="88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CC3AC-4363-43CF-ACB4-F3FB61130544}">
      <dsp:nvSpPr>
        <dsp:cNvPr id="0" name=""/>
        <dsp:cNvSpPr/>
      </dsp:nvSpPr>
      <dsp:spPr>
        <a:xfrm rot="5400000">
          <a:off x="10135228" y="316378"/>
          <a:ext cx="830806" cy="138244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CD52C-E194-4F32-A98D-EBD3703AB189}">
      <dsp:nvSpPr>
        <dsp:cNvPr id="0" name=""/>
        <dsp:cNvSpPr/>
      </dsp:nvSpPr>
      <dsp:spPr>
        <a:xfrm>
          <a:off x="10042761" y="734537"/>
          <a:ext cx="1199277" cy="1094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>
              <a:latin typeface="Calibri" panose="020F0502020204030204"/>
              <a:ea typeface="+mn-ea"/>
              <a:cs typeface="+mn-cs"/>
            </a:rPr>
            <a:t>7</a:t>
          </a:r>
          <a:r>
            <a:rPr lang="nb-NO" sz="1800" b="0" i="0" kern="1200">
              <a:effectLst/>
              <a:latin typeface="Calibri" panose="020F0502020204030204"/>
              <a:ea typeface="+mn-ea"/>
              <a:cs typeface="+mn-cs"/>
            </a:rPr>
            <a:t>.</a:t>
          </a:r>
          <a:r>
            <a:rPr lang="nb-NO" sz="1600" b="1" i="0" kern="1200">
              <a:effectLst/>
              <a:latin typeface="Calibri" panose="020F0502020204030204"/>
              <a:ea typeface="+mn-ea"/>
              <a:cs typeface="+mn-cs"/>
            </a:rPr>
            <a:t>Formidle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  <a:latin typeface="Calibri" panose="020F0502020204030204"/>
              <a:ea typeface="+mn-ea"/>
              <a:cs typeface="+mn-cs"/>
            </a:rPr>
            <a:t>Presentere og fortelle videre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  <a:latin typeface="Calibri" panose="020F0502020204030204"/>
              <a:ea typeface="+mn-ea"/>
              <a:cs typeface="+mn-cs"/>
            </a:rPr>
            <a:t>Hvordan kan andre bli kjent med det vi har funnet ut?</a:t>
          </a:r>
          <a:r>
            <a:rPr lang="nb-NO" sz="1600" b="0" i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  </a:t>
          </a:r>
          <a:endParaRPr lang="nb-NO" sz="1600" kern="1200" dirty="0">
            <a:latin typeface="Calibri" panose="020F0502020204030204"/>
            <a:ea typeface="+mn-ea"/>
            <a:cs typeface="+mn-cs"/>
          </a:endParaRPr>
        </a:p>
      </dsp:txBody>
      <dsp:txXfrm>
        <a:off x="10042761" y="734537"/>
        <a:ext cx="1199277" cy="1094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7114B2-CC8C-4808-9BC4-70249DE6D3F3}">
      <dsp:nvSpPr>
        <dsp:cNvPr id="0" name=""/>
        <dsp:cNvSpPr/>
      </dsp:nvSpPr>
      <dsp:spPr>
        <a:xfrm>
          <a:off x="4206240" y="531"/>
          <a:ext cx="6309360" cy="20715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600" kern="1200" dirty="0"/>
        </a:p>
      </dsp:txBody>
      <dsp:txXfrm>
        <a:off x="4206240" y="259476"/>
        <a:ext cx="5532525" cy="1553669"/>
      </dsp:txXfrm>
    </dsp:sp>
    <dsp:sp modelId="{349F940D-6190-45BB-A759-07B861A1D5E5}">
      <dsp:nvSpPr>
        <dsp:cNvPr id="0" name=""/>
        <dsp:cNvSpPr/>
      </dsp:nvSpPr>
      <dsp:spPr>
        <a:xfrm>
          <a:off x="0" y="531"/>
          <a:ext cx="4206240" cy="20715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800" kern="1200" dirty="0">
              <a:latin typeface="Calibri Light" panose="020F0302020204030204"/>
            </a:rPr>
            <a:t>Felles tema </a:t>
          </a:r>
          <a:endParaRPr lang="nb-NO" sz="2800" kern="1200" dirty="0"/>
        </a:p>
      </dsp:txBody>
      <dsp:txXfrm>
        <a:off x="101125" y="101656"/>
        <a:ext cx="4003990" cy="1869309"/>
      </dsp:txXfrm>
    </dsp:sp>
    <dsp:sp modelId="{076A630A-C970-4314-A8C2-E3635E8249FE}">
      <dsp:nvSpPr>
        <dsp:cNvPr id="0" name=""/>
        <dsp:cNvSpPr/>
      </dsp:nvSpPr>
      <dsp:spPr>
        <a:xfrm>
          <a:off x="4206240" y="2279246"/>
          <a:ext cx="6309360" cy="20715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b-NO" sz="1800" kern="1200" dirty="0"/>
        </a:p>
      </dsp:txBody>
      <dsp:txXfrm>
        <a:off x="4206240" y="2538191"/>
        <a:ext cx="5532525" cy="1553669"/>
      </dsp:txXfrm>
    </dsp:sp>
    <dsp:sp modelId="{B95294BB-AF52-4647-9D83-134CF84124F9}">
      <dsp:nvSpPr>
        <dsp:cNvPr id="0" name=""/>
        <dsp:cNvSpPr/>
      </dsp:nvSpPr>
      <dsp:spPr>
        <a:xfrm>
          <a:off x="0" y="2279246"/>
          <a:ext cx="4206240" cy="20715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800" kern="1200" dirty="0"/>
            <a:t>Spørsmål</a:t>
          </a:r>
        </a:p>
      </dsp:txBody>
      <dsp:txXfrm>
        <a:off x="101125" y="2380371"/>
        <a:ext cx="4003990" cy="1869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14:04:31.81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10141 683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14:06:09.07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3178.68604"/>
      <inkml:brushProperty name="anchorY" value="1380.12708"/>
      <inkml:brushProperty name="scaleFactor" value="0.5"/>
    </inkml:brush>
  </inkml:definitions>
  <inkml:trace contextRef="#ctx0" brushRef="#br0">0 1,'0'0,"0"0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14:10:04.15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1093.0199"/>
      <inkml:brushProperty name="anchorY" value="-1564.35425"/>
      <inkml:brushProperty name="scaleFactor" value="0.5"/>
    </inkml:brush>
  </inkml:definitions>
  <inkml:trace contextRef="#ctx0" brushRef="#br0">1 1,'0'0,"0"0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14:10:05.12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77.01985"/>
      <inkml:brushProperty name="anchorY" value="-2580.35425"/>
      <inkml:brushProperty name="scaleFactor" value="0.5"/>
    </inkml:brush>
  </inkml:definitions>
  <inkml:trace contextRef="#ctx0" brushRef="#br0">1 0,'0'0,"0"0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14:10:05.98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938.98016"/>
      <inkml:brushProperty name="anchorY" value="-3596.3542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1954.98035"/>
      <inkml:brushProperty name="anchorY" value="-4612.35449"/>
      <inkml:brushProperty name="scaleFactor" value="0.5"/>
    </inkml:brush>
  </inkml:definitions>
  <inkml:trace contextRef="#ctx0" brushRef="#br0">0 0,'0'0,"0"0</inkml:trace>
  <inkml:trace contextRef="#ctx0" brushRef="#br1" timeOffset="933.81">0 0,'0'0,"0"0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14:10:08.1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2970.98022"/>
      <inkml:brushProperty name="anchorY" value="-5628.35449"/>
      <inkml:brushProperty name="scaleFactor" value="0.5"/>
    </inkml:brush>
  </inkml:definitions>
  <inkml:trace contextRef="#ctx0" brushRef="#br0">1 1,'0'0,"0"0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2-20T14:10:08.98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gnorePressure" value="1"/>
      <inkml:brushProperty name="inkEffects" value="galaxy"/>
      <inkml:brushProperty name="anchorX" value="-3986.98022"/>
      <inkml:brushProperty name="anchorY" value="-6644.354"/>
      <inkml:brushProperty name="scaleFactor" value="0.5"/>
    </inkml:brush>
  </inkml:definitions>
  <inkml:trace contextRef="#ctx0" brushRef="#br0">1 1,'0'0,"0"0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2A2B1-E907-46D9-9593-F7A8314F5429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6C7FB-62D2-437C-8236-F2CEC51A4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860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BC769-78AA-406E-A620-38B6A705713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914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6C7FB-62D2-437C-8236-F2CEC51A46B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0617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May Sigrid: her ser dere et bilde av fisken hentet fra boka om Inkluderende forskning sammen med personer med utviklingshemming (boka som May er redaktør for sammen med ei som heter Marit). </a:t>
            </a:r>
          </a:p>
          <a:p>
            <a:endParaRPr lang="nb-NO" dirty="0"/>
          </a:p>
          <a:p>
            <a:r>
              <a:rPr lang="nb-NO" dirty="0"/>
              <a:t>Sylvia: Som vi vet kan fisken være et bilde av de ulike fasene i et prosjekt – her ser dere at hodet er planleggingsfasen, midtdelen er gjennomføringsfasen mens spolen eller bakdelen er presentasjonsdelen. </a:t>
            </a:r>
          </a:p>
          <a:p>
            <a:endParaRPr lang="nb-NO" dirty="0"/>
          </a:p>
          <a:p>
            <a:r>
              <a:rPr lang="nb-NO" dirty="0"/>
              <a:t>Vi snakket om at hodet på fisken inneholder de tre første fasene på det forrige bildet (</a:t>
            </a:r>
            <a:r>
              <a:rPr lang="nb-NO" dirty="0" err="1"/>
              <a:t>forksningsprosessen</a:t>
            </a:r>
            <a:r>
              <a:rPr lang="nb-NO" dirty="0"/>
              <a:t>). Flere fortalte at de hadde lært om fisken på skolen tidligere; om det å skrive.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18AF4-6990-4DC6-A939-E596E65D6CC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0000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6C7FB-62D2-437C-8236-F2CEC51A46B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3807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11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028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671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047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7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804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822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985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609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356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481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1AB5-5774-45AB-A309-A53A1F6892B6}" type="datetimeFigureOut">
              <a:rPr lang="nb-NO" smtClean="0"/>
              <a:t>11.05.2022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E49A5-7572-4B75-97EC-3C5B50218D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088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1.xml"/><Relationship Id="rId3" Type="http://schemas.openxmlformats.org/officeDocument/2006/relationships/customXml" Target="../ink/ink1.xml"/><Relationship Id="rId12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2.png"/><Relationship Id="rId15" Type="http://schemas.openxmlformats.org/officeDocument/2006/relationships/diagramColors" Target="../diagrams/colors1.xml"/><Relationship Id="rId10" Type="http://schemas.openxmlformats.org/officeDocument/2006/relationships/customXml" Target="../ink/ink2.xml"/><Relationship Id="rId9" Type="http://schemas.openxmlformats.org/officeDocument/2006/relationships/image" Target="../media/image30.png"/><Relationship Id="rId1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10.png"/><Relationship Id="rId3" Type="http://schemas.openxmlformats.org/officeDocument/2006/relationships/customXml" Target="../ink/ink3.xml"/><Relationship Id="rId7" Type="http://schemas.openxmlformats.org/officeDocument/2006/relationships/image" Target="../media/image70.png"/><Relationship Id="rId12" Type="http://schemas.openxmlformats.org/officeDocument/2006/relationships/customXml" Target="../ink/ink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image" Target="../media/image90.png"/><Relationship Id="rId5" Type="http://schemas.openxmlformats.org/officeDocument/2006/relationships/image" Target="../media/image60.png"/><Relationship Id="rId10" Type="http://schemas.openxmlformats.org/officeDocument/2006/relationships/customXml" Target="../ink/ink6.xml"/><Relationship Id="rId9" Type="http://schemas.openxmlformats.org/officeDocument/2006/relationships/image" Target="../media/image80.png"/><Relationship Id="rId1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67154" y="2471075"/>
            <a:ext cx="10257692" cy="1706562"/>
          </a:xfrm>
        </p:spPr>
        <p:txBody>
          <a:bodyPr>
            <a:noAutofit/>
          </a:bodyPr>
          <a:lstStyle/>
          <a:p>
            <a:r>
              <a:rPr lang="nb-NO" sz="4400" b="1" dirty="0"/>
              <a:t>FORSKNINGSSPØRSMÅL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38" y="422029"/>
            <a:ext cx="2610099" cy="1570893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68919" y="316522"/>
            <a:ext cx="1417736" cy="167640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84437"/>
            <a:ext cx="3405683" cy="976019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5947" y="5784437"/>
            <a:ext cx="1699847" cy="956164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/>
        </p:nvPicPr>
        <p:blipFill rotWithShape="1">
          <a:blip r:embed="rId7"/>
          <a:srcRect l="87012"/>
          <a:stretch/>
        </p:blipFill>
        <p:spPr>
          <a:xfrm>
            <a:off x="4985794" y="5382604"/>
            <a:ext cx="1140926" cy="1289193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07369" y="5382604"/>
            <a:ext cx="957169" cy="1357997"/>
          </a:xfrm>
          <a:prstGeom prst="rect">
            <a:avLst/>
          </a:prstGeom>
        </p:spPr>
      </p:pic>
      <p:pic>
        <p:nvPicPr>
          <p:cNvPr id="12" name="Bild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07957" y="5497830"/>
            <a:ext cx="1590307" cy="1058740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059562" y="5787083"/>
            <a:ext cx="2827093" cy="73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115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2B1E89-E9E7-48B3-9265-23D8F1991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VI SNAKKER SAMMEN OG FINNER NOEN TEMA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C2613F-9050-42C1-A1E9-7F92A1AD1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5316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2A487-171C-40CE-A8A4-1EA650C6B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NÅ setter vi </a:t>
            </a:r>
            <a:r>
              <a:rPr lang="nb-NO" dirty="0">
                <a:solidFill>
                  <a:srgbClr val="0070C0"/>
                </a:solidFill>
              </a:rPr>
              <a:t>TEMA</a:t>
            </a:r>
            <a:r>
              <a:rPr lang="nb-NO" dirty="0"/>
              <a:t> og </a:t>
            </a:r>
            <a:r>
              <a:rPr lang="nb-NO" dirty="0">
                <a:solidFill>
                  <a:schemeClr val="accent2">
                    <a:lumMod val="75000"/>
                  </a:schemeClr>
                </a:solidFill>
              </a:rPr>
              <a:t>SPØRSMÅL</a:t>
            </a:r>
            <a:r>
              <a:rPr lang="nb-NO" dirty="0"/>
              <a:t> sammen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ED0655-6907-4DB9-87D1-B8D6A0E60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2558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5312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505D82-1A91-4BC0-AB05-A336476E1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TENK OVER FORSKNINGSSPØRSMÅLET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92DA112-2083-4D23-8F2C-60F004BF3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755" y="1675253"/>
            <a:ext cx="6650565" cy="4735379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Er spørsmålene etisk gode, som vil si:</a:t>
            </a:r>
            <a:endParaRPr lang="nb-NO" dirty="0">
              <a:cs typeface="Calibri"/>
            </a:endParaRPr>
          </a:p>
          <a:p>
            <a:pPr lvl="1"/>
            <a:r>
              <a:rPr lang="nb-NO" sz="2800" dirty="0"/>
              <a:t>Vil det ødelegge for noen at vi stiller spørsmålene?</a:t>
            </a:r>
            <a:endParaRPr lang="nb-NO" sz="2800" dirty="0">
              <a:cs typeface="Calibri"/>
            </a:endParaRPr>
          </a:p>
          <a:p>
            <a:pPr lvl="1"/>
            <a:r>
              <a:rPr lang="nb-NO" sz="2800" dirty="0"/>
              <a:t>Vil noen bli sint eller lei seg?</a:t>
            </a:r>
            <a:endParaRPr lang="nb-NO" sz="2800" dirty="0">
              <a:cs typeface="Calibri"/>
            </a:endParaRPr>
          </a:p>
          <a:p>
            <a:pPr lvl="1"/>
            <a:r>
              <a:rPr lang="nb-NO" sz="2800" dirty="0"/>
              <a:t>Vil noen bli veldig forstyrret eller stresset?</a:t>
            </a:r>
            <a:endParaRPr lang="nb-NO" sz="2800" dirty="0">
              <a:cs typeface="Calibri"/>
            </a:endParaRPr>
          </a:p>
          <a:p>
            <a:pPr lvl="1"/>
            <a:r>
              <a:rPr lang="nb-NO" sz="2800" dirty="0"/>
              <a:t>Gjelder spørsmålene mange nok til at ingen av dem som blir spurt, kan bli kjent igjen?</a:t>
            </a:r>
            <a:endParaRPr lang="nb-NO" sz="2800" dirty="0">
              <a:cs typeface="Calibri"/>
            </a:endParaRPr>
          </a:p>
          <a:p>
            <a:pPr lvl="1"/>
            <a:r>
              <a:rPr lang="nb-NO" sz="2800" dirty="0"/>
              <a:t>Holder vi oss innenfor loven?</a:t>
            </a:r>
            <a:endParaRPr lang="nb-NO" sz="2800" dirty="0">
              <a:cs typeface="Calibri"/>
            </a:endParaRPr>
          </a:p>
          <a:p>
            <a:pPr lvl="1"/>
            <a:r>
              <a:rPr lang="nb-NO" sz="2800" dirty="0"/>
              <a:t>Er de som er med i undersøkelsen klar over at de er med?</a:t>
            </a:r>
            <a:endParaRPr lang="nb-NO" sz="2800" dirty="0">
              <a:cs typeface="Calibri"/>
            </a:endParaRPr>
          </a:p>
          <a:p>
            <a:r>
              <a:rPr lang="nb-NO" dirty="0"/>
              <a:t>Er spørsmålene viktige for dem som kan ha nytte av svarene?</a:t>
            </a:r>
            <a:endParaRPr lang="nb-NO" dirty="0">
              <a:cs typeface="Calibri"/>
            </a:endParaRPr>
          </a:p>
          <a:p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E984926-1894-47B2-8CB5-824F712EE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35" y="2085797"/>
            <a:ext cx="4693920" cy="351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928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09CD91-9F4F-4C57-AE4A-56DBE34EF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1181" cy="1325563"/>
          </a:xfrm>
        </p:spPr>
        <p:txBody>
          <a:bodyPr>
            <a:normAutofit/>
          </a:bodyPr>
          <a:lstStyle/>
          <a:p>
            <a:r>
              <a:rPr lang="nb-NO" sz="4200" b="1" dirty="0"/>
              <a:t>ER DET MULIG Å FINNE SVAR PÅ SPØRSMÅLENE?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7E25774-F12C-49FE-9CE4-9A8C62927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/>
              <a:t>Forskningsspørsmålene gjør vi helt ferdig når vi har funnet ut hva andre har skrevet ut om temaet.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/>
              <a:t>Har vi nok tid og penger?</a:t>
            </a:r>
            <a:endParaRPr lang="nb-NO" b="1" dirty="0">
              <a:cs typeface="Calibri"/>
            </a:endParaRPr>
          </a:p>
          <a:p>
            <a:pPr marL="0" indent="0">
              <a:buNone/>
            </a:pPr>
            <a:r>
              <a:rPr lang="nb-NO" dirty="0"/>
              <a:t>- er det mulig å søke penger for å gjøre undersøkelsen?</a:t>
            </a:r>
            <a:endParaRPr lang="nb-NO" dirty="0">
              <a:cs typeface="Calibri"/>
            </a:endParaRPr>
          </a:p>
          <a:p>
            <a:pPr marL="0" indent="0">
              <a:buNone/>
            </a:pPr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b="1" dirty="0"/>
              <a:t>Hva/hvem kan hjelpe oss å finne svar?</a:t>
            </a:r>
            <a:endParaRPr lang="nb-NO" b="1" dirty="0">
              <a:cs typeface="Calibri"/>
            </a:endParaRPr>
          </a:p>
          <a:p>
            <a:pPr>
              <a:buFontTx/>
              <a:buChar char="-"/>
            </a:pPr>
            <a:r>
              <a:rPr lang="nb-NO" dirty="0"/>
              <a:t>Kan vi samarbeide med noen?</a:t>
            </a:r>
            <a:endParaRPr lang="nb-NO" dirty="0">
              <a:cs typeface="Calibri"/>
            </a:endParaRPr>
          </a:p>
          <a:p>
            <a:pPr>
              <a:buFontTx/>
              <a:buChar char="-"/>
            </a:pPr>
            <a:r>
              <a:rPr lang="nb-NO" dirty="0"/>
              <a:t>Kan noen hjelpe oss?</a:t>
            </a:r>
            <a:endParaRPr lang="nb-NO" dirty="0">
              <a:cs typeface="Calibri"/>
            </a:endParaRPr>
          </a:p>
          <a:p>
            <a:pPr>
              <a:buFontTx/>
              <a:buChar char="-"/>
            </a:pPr>
            <a:r>
              <a:rPr lang="nb-NO" dirty="0"/>
              <a:t>Finnes det noe teknologi vi kan bruke?</a:t>
            </a:r>
            <a:endParaRPr lang="nb-NO" dirty="0">
              <a:cs typeface="Calibri"/>
            </a:endParaRPr>
          </a:p>
          <a:p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C863D29-7D38-460A-A0FE-493B2C545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106" y="2938463"/>
            <a:ext cx="3238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18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303E13D-019F-48B0-9ED2-E3BD59D9D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nb-NO" sz="5200" b="1" dirty="0">
                <a:solidFill>
                  <a:srgbClr val="FF0000"/>
                </a:solidFill>
              </a:rPr>
              <a:t>HER</a:t>
            </a:r>
            <a:r>
              <a:rPr lang="nb-NO" sz="5200" b="1" dirty="0"/>
              <a:t> ER VI I FORSKNINGSPROSESSEN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B2F5BAB-E9EA-4F6B-A84D-D2BE28501A75}"/>
                  </a:ext>
                </a:extLst>
              </p14:cNvPr>
              <p14:cNvContentPartPr/>
              <p14:nvPr/>
            </p14:nvContentPartPr>
            <p14:xfrm>
              <a:off x="3204672" y="3336692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B2F5BAB-E9EA-4F6B-A84D-D2BE28501A7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95672" y="332769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34FF1AB-9060-44C1-99BE-F21BA70E98F7}"/>
                  </a:ext>
                </a:extLst>
              </p14:cNvPr>
              <p14:cNvContentPartPr/>
              <p14:nvPr/>
            </p14:nvContentPartPr>
            <p14:xfrm>
              <a:off x="1686912" y="1498532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34FF1AB-9060-44C1-99BE-F21BA70E98F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68912" y="1480892"/>
                <a:ext cx="36000" cy="36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F833C459-B4AD-420B-9BBF-134976FB4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550000"/>
              </p:ext>
            </p:extLst>
          </p:nvPr>
        </p:nvGraphicFramePr>
        <p:xfrm>
          <a:off x="430694" y="1498532"/>
          <a:ext cx="11330612" cy="492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" name="Arrow: Down 1">
            <a:extLst>
              <a:ext uri="{FF2B5EF4-FFF2-40B4-BE49-F238E27FC236}">
                <a16:creationId xmlns:a16="http://schemas.microsoft.com/office/drawing/2014/main" id="{D04E789A-285C-4783-9BC8-69A0A294A437}"/>
              </a:ext>
            </a:extLst>
          </p:cNvPr>
          <p:cNvSpPr/>
          <p:nvPr/>
        </p:nvSpPr>
        <p:spPr>
          <a:xfrm>
            <a:off x="659302" y="2098300"/>
            <a:ext cx="772254" cy="16885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80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3752-F9D8-4042-9352-FCF0FEDB2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6820184" cy="143149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latin typeface="+mj-lt"/>
                <a:ea typeface="+mj-ea"/>
                <a:cs typeface="+mj-cs"/>
              </a:rPr>
              <a:t>… OG HER ER VI PÅ FISKEN</a:t>
            </a:r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55352D88-8E54-4390-8EED-8CC91F92E2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302" y="1235988"/>
            <a:ext cx="7306491" cy="5173731"/>
          </a:xfrm>
        </p:spPr>
      </p:pic>
    </p:spTree>
    <p:extLst>
      <p:ext uri="{BB962C8B-B14F-4D97-AF65-F5344CB8AC3E}">
        <p14:creationId xmlns:p14="http://schemas.microsoft.com/office/powerpoint/2010/main" val="104352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F334B-F292-4216-90EC-1D24C957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38" y="542351"/>
            <a:ext cx="8066755" cy="1137821"/>
          </a:xfrm>
        </p:spPr>
        <p:txBody>
          <a:bodyPr anchor="ctr">
            <a:normAutofit/>
          </a:bodyPr>
          <a:lstStyle/>
          <a:p>
            <a:r>
              <a:rPr lang="nb-NO" b="1" dirty="0"/>
              <a:t>ET FORSKNINGSSPØRSMÅL ER...</a:t>
            </a:r>
            <a:r>
              <a:rPr lang="nb-NO" sz="3000" b="1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9652D-913D-4D83-B2B6-E09570B89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154" y="2691370"/>
            <a:ext cx="6894576" cy="2356700"/>
          </a:xfrm>
        </p:spPr>
        <p:txBody>
          <a:bodyPr anchor="t">
            <a:normAutofit/>
          </a:bodyPr>
          <a:lstStyle/>
          <a:p>
            <a:r>
              <a:rPr lang="nb-NO" sz="4000" dirty="0"/>
              <a:t>noe vi vil finne ut</a:t>
            </a:r>
          </a:p>
          <a:p>
            <a:r>
              <a:rPr lang="nb-NO" sz="4000" dirty="0"/>
              <a:t>noe vi ikke forstår</a:t>
            </a:r>
            <a:endParaRPr lang="nb-NO" sz="4000" dirty="0">
              <a:cs typeface="Calibri"/>
            </a:endParaRPr>
          </a:p>
          <a:p>
            <a:r>
              <a:rPr lang="nb-NO" sz="4000" dirty="0"/>
              <a:t>ett eller flere spørsmål 	</a:t>
            </a:r>
            <a:endParaRPr lang="nb-NO" sz="4000" dirty="0">
              <a:cs typeface="Calibri" panose="020F0502020204030204"/>
            </a:endParaRPr>
          </a:p>
          <a:p>
            <a:endParaRPr lang="nb-NO" sz="2200" dirty="0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15808BA-5170-425B-9433-E67821304914}"/>
                  </a:ext>
                </a:extLst>
              </p14:cNvPr>
              <p14:cNvContentPartPr/>
              <p14:nvPr/>
            </p14:nvContentPartPr>
            <p14:xfrm>
              <a:off x="7324380" y="2323875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15808BA-5170-425B-9433-E6782130491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06740" y="2306235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E924ECF-3DAC-4149-AD96-3AF21A2E569B}"/>
                  </a:ext>
                </a:extLst>
              </p14:cNvPr>
              <p14:cNvContentPartPr/>
              <p14:nvPr/>
            </p14:nvContentPartPr>
            <p14:xfrm>
              <a:off x="5382312" y="2337692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E924ECF-3DAC-4149-AD96-3AF21A2E569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64672" y="231969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6215804-EEBD-4471-A531-51CE9C59CEF7}"/>
                  </a:ext>
                </a:extLst>
              </p14:cNvPr>
              <p14:cNvContentPartPr/>
              <p14:nvPr/>
            </p14:nvContentPartPr>
            <p14:xfrm>
              <a:off x="6145872" y="800852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6215804-EEBD-4471-A531-51CE9C59CEF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27872" y="78285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90DB62F-7AE0-4314-BC9F-F737FBF65C2B}"/>
                  </a:ext>
                </a:extLst>
              </p14:cNvPr>
              <p14:cNvContentPartPr/>
              <p14:nvPr/>
            </p14:nvContentPartPr>
            <p14:xfrm>
              <a:off x="7371312" y="5401292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90DB62F-7AE0-4314-BC9F-F737FBF65C2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353672" y="5383652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C651631-F83B-4E0D-9C2F-B309442303EF}"/>
                  </a:ext>
                </a:extLst>
              </p14:cNvPr>
              <p14:cNvContentPartPr/>
              <p14:nvPr/>
            </p14:nvContentPartPr>
            <p14:xfrm>
              <a:off x="6240192" y="5024012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C651631-F83B-4E0D-9C2F-B309442303E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22552" y="5006372"/>
                <a:ext cx="36000" cy="36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Bilde 6" descr="Et bilde som inneholder vektorgrafikk&#10;&#10;Automatisk generert beskrivelse">
            <a:extLst>
              <a:ext uri="{FF2B5EF4-FFF2-40B4-BE49-F238E27FC236}">
                <a16:creationId xmlns:a16="http://schemas.microsoft.com/office/drawing/2014/main" id="{B57BFE90-5B48-4BAF-ADFD-93058A67661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116" y="1456348"/>
            <a:ext cx="367665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29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8A17371-74A8-488D-BDBB-7462D3606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007" y="845574"/>
            <a:ext cx="7184923" cy="5781369"/>
          </a:xfrm>
        </p:spPr>
        <p:txBody>
          <a:bodyPr/>
          <a:lstStyle/>
          <a:p>
            <a:pPr lvl="0"/>
            <a:r>
              <a:rPr lang="nb-NO" sz="3200" dirty="0"/>
              <a:t>For å starte å forske, må vi lage forskningsspørsmål.</a:t>
            </a:r>
          </a:p>
          <a:p>
            <a:pPr lvl="0"/>
            <a:r>
              <a:rPr lang="nb-NO" sz="3200" dirty="0"/>
              <a:t>Forskningsspørsmål er en beskrivelse av det vi vil finne ut i forskningen og skal handle om det vi vil vite mer om.  </a:t>
            </a:r>
          </a:p>
          <a:p>
            <a:pPr lvl="0"/>
            <a:r>
              <a:rPr lang="nb-NO" sz="3200" dirty="0"/>
              <a:t>Forskningsspørsmålet skal ha et </a:t>
            </a:r>
            <a:r>
              <a:rPr lang="nb-NO" sz="3200" b="1" dirty="0"/>
              <a:t>tema</a:t>
            </a:r>
            <a:r>
              <a:rPr lang="nb-NO" sz="3200" dirty="0"/>
              <a:t>, for eksempel: skole, helse, COVID19, fritid eller kjærlighet.</a:t>
            </a:r>
          </a:p>
          <a:p>
            <a:r>
              <a:rPr lang="nb-NO" sz="3200" dirty="0"/>
              <a:t>Forskningsspørsmålet er det vi organiserer forskningen vår etter.</a:t>
            </a:r>
          </a:p>
          <a:p>
            <a:pPr lvl="0"/>
            <a:endParaRPr lang="nb-NO" sz="3200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5" name="Bilde 4" descr="Et bilde som inneholder tekst, vektorgrafikk&#10;&#10;Automatisk generert beskrivelse">
            <a:extLst>
              <a:ext uri="{FF2B5EF4-FFF2-40B4-BE49-F238E27FC236}">
                <a16:creationId xmlns:a16="http://schemas.microsoft.com/office/drawing/2014/main" id="{2E79497F-BE39-4E90-A8AF-C882B807D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793" y="1277389"/>
            <a:ext cx="35052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68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AC63FC2E-B950-4C10-80CD-2BBCB8986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466" y="1690688"/>
            <a:ext cx="3943350" cy="3952875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805BA72-428C-4251-AFB5-0E82CEA87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FORSKNINGSSPØRSMÅL KAN VÆRE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90C35E-CE20-47D5-9C98-1143AB91A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8295968" cy="4652963"/>
          </a:xfrm>
        </p:spPr>
        <p:txBody>
          <a:bodyPr>
            <a:normAutofit lnSpcReduction="10000"/>
          </a:bodyPr>
          <a:lstStyle/>
          <a:p>
            <a:r>
              <a:rPr lang="nb-NO" dirty="0"/>
              <a:t>Et åpent spørsmål</a:t>
            </a:r>
          </a:p>
          <a:p>
            <a:pPr lvl="1"/>
            <a:r>
              <a:rPr lang="nb-NO" dirty="0"/>
              <a:t>Åpne spørsmål er spørsmål som gir den som skal svare mulighet til å fortelle noe selv. På åpne spørsmål kan vi ikke svare med ja, nei eller enkeltord. </a:t>
            </a:r>
          </a:p>
          <a:p>
            <a:r>
              <a:rPr lang="nb-NO" dirty="0"/>
              <a:t>En problemstilling.</a:t>
            </a:r>
          </a:p>
          <a:p>
            <a:pPr lvl="1"/>
            <a:r>
              <a:rPr lang="nb-NO" dirty="0"/>
              <a:t>Et problem vi vil finne ut av?</a:t>
            </a:r>
          </a:p>
          <a:p>
            <a:pPr lvl="1"/>
            <a:r>
              <a:rPr lang="nb-NO" dirty="0"/>
              <a:t>Et spørsmål som er laget ut fra hva vi har lest og vet om tema?</a:t>
            </a:r>
          </a:p>
          <a:p>
            <a:r>
              <a:rPr lang="nb-NO" dirty="0"/>
              <a:t>En påstand.</a:t>
            </a:r>
            <a:r>
              <a:rPr lang="nb-NO" i="1" dirty="0"/>
              <a:t> </a:t>
            </a:r>
          </a:p>
          <a:p>
            <a:pPr lvl="1"/>
            <a:r>
              <a:rPr lang="nb-NO" dirty="0"/>
              <a:t>En påstand, noe du mener er sant og riktig, men som du kan finne ut om stemmer.</a:t>
            </a:r>
          </a:p>
          <a:p>
            <a:pPr lvl="1"/>
            <a:r>
              <a:rPr lang="nb-NO" dirty="0"/>
              <a:t>Dette kalles ofte en hypotese.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633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04B74D-5A91-4B0A-9DFD-BE2474DBA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HER ER NOEN EKSEMPLER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A08554-57F5-47E1-9A8C-D42C2BF89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68" y="1690688"/>
            <a:ext cx="8740877" cy="48021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b="1" dirty="0"/>
              <a:t>Tema: </a:t>
            </a:r>
            <a:r>
              <a:rPr lang="nb-NO" dirty="0"/>
              <a:t>Selveierleiligheter og hus for personer med utviklingshemming.  </a:t>
            </a:r>
          </a:p>
          <a:p>
            <a:pPr marL="0" indent="0">
              <a:buNone/>
            </a:pPr>
            <a:r>
              <a:rPr lang="nb-NO" b="1" dirty="0"/>
              <a:t>Åpent spørsmål: </a:t>
            </a:r>
          </a:p>
          <a:p>
            <a:pPr marL="0" indent="0">
              <a:buNone/>
            </a:pPr>
            <a:r>
              <a:rPr lang="nb-NO" dirty="0"/>
              <a:t>Hvor mange personer med utviklingshemming eier eget hjem? </a:t>
            </a:r>
          </a:p>
          <a:p>
            <a:pPr marL="0" indent="0">
              <a:buNone/>
            </a:pPr>
            <a:r>
              <a:rPr lang="nb-NO" dirty="0"/>
              <a:t>Hvor mange fikk hjelp fra kommunen til å kjøpe leilighet eller hus?</a:t>
            </a:r>
          </a:p>
          <a:p>
            <a:pPr marL="0" indent="0">
              <a:buNone/>
            </a:pPr>
            <a:r>
              <a:rPr lang="nb-NO" dirty="0"/>
              <a:t>Hvor mange fikk hjelp fra foreldrene til å kjøpe leilighet eller hus?</a:t>
            </a:r>
          </a:p>
          <a:p>
            <a:pPr marL="0" indent="0">
              <a:buNone/>
            </a:pPr>
            <a:r>
              <a:rPr lang="nb-NO" b="1" dirty="0"/>
              <a:t>Problemstilling: </a:t>
            </a:r>
            <a:r>
              <a:rPr lang="nb-NO" dirty="0"/>
              <a:t>Hvordan kan personer med utviklingshemming støttes til å kjøpe egen leilighet eller hus?</a:t>
            </a:r>
          </a:p>
          <a:p>
            <a:pPr marL="0" indent="0">
              <a:buNone/>
            </a:pPr>
            <a:r>
              <a:rPr lang="nb-NO" b="1" dirty="0"/>
              <a:t>Påstand (hypotese): </a:t>
            </a:r>
            <a:r>
              <a:rPr lang="nb-NO" dirty="0"/>
              <a:t>Personer med utviklingshemming får ikke hjelp fra kommunen til å eie egne leiligheter eller hus.</a:t>
            </a:r>
          </a:p>
          <a:p>
            <a:endParaRPr lang="nb-NO" dirty="0"/>
          </a:p>
        </p:txBody>
      </p:sp>
      <p:pic>
        <p:nvPicPr>
          <p:cNvPr id="6" name="Bilde 5" descr="Et bilde som inneholder innendørs&#10;&#10;Automatisk generert beskrivelse">
            <a:extLst>
              <a:ext uri="{FF2B5EF4-FFF2-40B4-BE49-F238E27FC236}">
                <a16:creationId xmlns:a16="http://schemas.microsoft.com/office/drawing/2014/main" id="{C54C57A5-E370-4394-8CC2-7D9CD5D56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461" y="87284"/>
            <a:ext cx="382905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722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F11F65-5F28-472D-8F79-EDD385D3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SLIK LAGER VI ET FORSKNINGSSPØRSMÅL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7B7259D-95E0-41F9-8772-97F014B7D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25929" cy="4351338"/>
          </a:xfrm>
        </p:spPr>
        <p:txBody>
          <a:bodyPr>
            <a:normAutofit/>
          </a:bodyPr>
          <a:lstStyle/>
          <a:p>
            <a:pPr lvl="0"/>
            <a:r>
              <a:rPr lang="nb-NO" dirty="0"/>
              <a:t>Finn et tema vi er interessert i.</a:t>
            </a:r>
            <a:endParaRPr lang="nb-NO" sz="1800" dirty="0"/>
          </a:p>
          <a:p>
            <a:pPr lvl="0"/>
            <a:r>
              <a:rPr lang="nb-NO" dirty="0"/>
              <a:t>Når vi har funnet et tema vi er interessert i , lager vi et eller flere spørsmål om det vi vil finne ut.</a:t>
            </a:r>
            <a:endParaRPr lang="nb-NO" sz="1800" dirty="0"/>
          </a:p>
          <a:p>
            <a:pPr lvl="0"/>
            <a:r>
              <a:rPr lang="nb-NO" dirty="0"/>
              <a:t>Lag korte og tydelige spørsmål. </a:t>
            </a:r>
            <a:endParaRPr lang="nb-NO" sz="1800" dirty="0"/>
          </a:p>
          <a:p>
            <a:pPr lvl="0"/>
            <a:r>
              <a:rPr lang="nb-NO" dirty="0"/>
              <a:t>Ha få spørsmål. </a:t>
            </a:r>
            <a:endParaRPr lang="nb-NO" sz="1800" dirty="0"/>
          </a:p>
          <a:p>
            <a:pPr lvl="0"/>
            <a:r>
              <a:rPr lang="nb-NO" dirty="0"/>
              <a:t>Vi kan ha et hovedspørsmål og flere underspørsmål. </a:t>
            </a:r>
            <a:endParaRPr lang="nb-NO" sz="1800" dirty="0"/>
          </a:p>
          <a:p>
            <a:endParaRPr lang="nb-NO" sz="1800" dirty="0"/>
          </a:p>
          <a:p>
            <a:endParaRPr lang="nb-NO" dirty="0"/>
          </a:p>
        </p:txBody>
      </p:sp>
      <p:pic>
        <p:nvPicPr>
          <p:cNvPr id="6" name="Bilde 5" descr="Et bilde som inneholder tekst&#10;&#10;Automatisk generert beskrivelse">
            <a:extLst>
              <a:ext uri="{FF2B5EF4-FFF2-40B4-BE49-F238E27FC236}">
                <a16:creationId xmlns:a16="http://schemas.microsoft.com/office/drawing/2014/main" id="{44A704E8-87FF-41D3-BF81-DAC059CD6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409" y="1452562"/>
            <a:ext cx="3952875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31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93FE130F-4117-43FB-8060-64BDEED2A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918" y="1260238"/>
            <a:ext cx="8105775" cy="5400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167BA0-06B3-4AF3-B7CE-780F53538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307" y="286862"/>
            <a:ext cx="8247738" cy="1342754"/>
          </a:xfrm>
        </p:spPr>
        <p:txBody>
          <a:bodyPr>
            <a:normAutofit fontScale="90000"/>
          </a:bodyPr>
          <a:lstStyle/>
          <a:p>
            <a:pPr algn="ctr"/>
            <a:r>
              <a:rPr lang="nb-NO" sz="4800" b="1" dirty="0"/>
              <a:t>SPØRREORD</a:t>
            </a:r>
            <a:br>
              <a:rPr lang="nb-NO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4800" b="1" dirty="0"/>
              <a:t>TIL FORSKNINGSSPØRSMÅLET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6A9D5-FFD0-4524-909E-894E71E1F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819" y="2650657"/>
            <a:ext cx="4593021" cy="2619839"/>
          </a:xfrm>
        </p:spPr>
        <p:txBody>
          <a:bodyPr anchor="ctr">
            <a:normAutofit/>
          </a:bodyPr>
          <a:lstStyle/>
          <a:p>
            <a:r>
              <a:rPr lang="nb-NO" sz="3600" dirty="0"/>
              <a:t>Hva?</a:t>
            </a:r>
          </a:p>
          <a:p>
            <a:r>
              <a:rPr lang="nb-NO" sz="3600" dirty="0"/>
              <a:t>Hvem?</a:t>
            </a:r>
          </a:p>
          <a:p>
            <a:r>
              <a:rPr lang="nb-NO" sz="3600" dirty="0"/>
              <a:t>Hvorfor?</a:t>
            </a:r>
          </a:p>
          <a:p>
            <a:r>
              <a:rPr lang="nb-NO" sz="3600" dirty="0"/>
              <a:t>Hvordan?</a:t>
            </a:r>
          </a:p>
        </p:txBody>
      </p:sp>
    </p:spTree>
    <p:extLst>
      <p:ext uri="{BB962C8B-B14F-4D97-AF65-F5344CB8AC3E}">
        <p14:creationId xmlns:p14="http://schemas.microsoft.com/office/powerpoint/2010/main" val="107970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8F6B0D4B41FA41BC01CD0D24188169" ma:contentTypeVersion="12" ma:contentTypeDescription="Opprett et nytt dokument." ma:contentTypeScope="" ma:versionID="18d9a53eb47669040282f2fb1f92bb1c">
  <xsd:schema xmlns:xsd="http://www.w3.org/2001/XMLSchema" xmlns:xs="http://www.w3.org/2001/XMLSchema" xmlns:p="http://schemas.microsoft.com/office/2006/metadata/properties" xmlns:ns2="e84ae1cb-83da-46e9-90cf-a6223a3d62b4" xmlns:ns3="330e2b19-d22b-458d-836c-196ed8ef0578" targetNamespace="http://schemas.microsoft.com/office/2006/metadata/properties" ma:root="true" ma:fieldsID="4f18f6ffda4848f895b9fb842a6a77b2" ns2:_="" ns3:_="">
    <xsd:import namespace="e84ae1cb-83da-46e9-90cf-a6223a3d62b4"/>
    <xsd:import namespace="330e2b19-d22b-458d-836c-196ed8ef05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4ae1cb-83da-46e9-90cf-a6223a3d62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e2b19-d22b-458d-836c-196ed8ef057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08452A-5FD8-408F-A8BF-6F4054C8C9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5983CC-E4F0-4D4D-B64A-AA6DF083E7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4ae1cb-83da-46e9-90cf-a6223a3d62b4"/>
    <ds:schemaRef ds:uri="330e2b19-d22b-458d-836c-196ed8ef05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B32C71-5FD7-42F2-9DC4-136ECF941079}">
  <ds:schemaRefs>
    <ds:schemaRef ds:uri="http://purl.org/dc/terms/"/>
    <ds:schemaRef ds:uri="http://schemas.microsoft.com/office/2006/documentManagement/types"/>
    <ds:schemaRef ds:uri="330e2b19-d22b-458d-836c-196ed8ef0578"/>
    <ds:schemaRef ds:uri="http://purl.org/dc/elements/1.1/"/>
    <ds:schemaRef ds:uri="http://schemas.openxmlformats.org/package/2006/metadata/core-properties"/>
    <ds:schemaRef ds:uri="e84ae1cb-83da-46e9-90cf-a6223a3d62b4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779</Words>
  <Application>Microsoft Office PowerPoint</Application>
  <PresentationFormat>Widescreen</PresentationFormat>
  <Paragraphs>96</Paragraphs>
  <Slides>13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FORSKNINGSSPØRSMÅL</vt:lpstr>
      <vt:lpstr>HER ER VI I FORSKNINGSPROSESSEN</vt:lpstr>
      <vt:lpstr>… OG HER ER VI PÅ FISKEN</vt:lpstr>
      <vt:lpstr>ET FORSKNINGSSPØRSMÅL ER... </vt:lpstr>
      <vt:lpstr>PowerPoint-presentasjon</vt:lpstr>
      <vt:lpstr>FORSKNINGSSPØRSMÅL KAN VÆRE </vt:lpstr>
      <vt:lpstr>HER ER NOEN EKSEMPLER</vt:lpstr>
      <vt:lpstr>SLIK LAGER VI ET FORSKNINGSSPØRSMÅL</vt:lpstr>
      <vt:lpstr>SPØRREORD TIL FORSKNINGSSPØRSMÅLET</vt:lpstr>
      <vt:lpstr>VI SNAKKER SAMMEN OG FINNER NOEN TEMA</vt:lpstr>
      <vt:lpstr>NÅ setter vi TEMA og SPØRSMÅL sammen</vt:lpstr>
      <vt:lpstr>TENK OVER FORSKNINGSSPØRSMÅLET </vt:lpstr>
      <vt:lpstr>ER DET MULIG Å FINNE SVAR PÅ SPØRSMÅLENE?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Kursdag - Forskerskolen tirsdag 9.mars 2021</dc:title>
  <dc:creator>Britt-Evy Westergård</dc:creator>
  <cp:lastModifiedBy>Linda Barøy</cp:lastModifiedBy>
  <cp:revision>82</cp:revision>
  <dcterms:created xsi:type="dcterms:W3CDTF">2021-03-08T21:40:44Z</dcterms:created>
  <dcterms:modified xsi:type="dcterms:W3CDTF">2022-05-11T06:58:33Z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0x010100718F6B0D4B41FA41BC01CD0D24188169</vt:lpwstr>
  </property>
</Properties>
</file>