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64" r:id="rId6"/>
    <p:sldId id="268" r:id="rId7"/>
    <p:sldId id="267" r:id="rId8"/>
    <p:sldId id="276" r:id="rId9"/>
    <p:sldId id="27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 Elisabeth Witsø" initials="AW" lastIdx="2" clrIdx="0">
    <p:extLst>
      <p:ext uri="{19B8F6BF-5375-455C-9EA6-DF929625EA0E}">
        <p15:presenceInfo xmlns:p15="http://schemas.microsoft.com/office/powerpoint/2012/main" userId="S::aud.e.witso_ntnu.no#ext#@hiof.onmicrosoft.com::5d11543b-dbf9-4f70-93a8-6bf4ad9d4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C77F-E650-41FD-AA58-16717BCB8C1C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C769-78AA-406E-A620-38B6A70571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5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D8F4-EBE0-4385-908C-DF4EBD0B290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8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4E52-CA87-485C-AD96-15DF5597C7C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3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8AFD-DAA3-4D8D-BE89-2BDCA49140CF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8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922-247D-44DA-9FD5-FDAFCA11FCE5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CF8-5E16-4EE9-863E-A3A3A77C8B5F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AADC-DCAE-47AA-BC9D-BC48FAB58B27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27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D34-749A-4FCF-A16D-5627CCE42B30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47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6259-843B-4FC5-838A-611B1CE4DA37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8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5AE0-4EC7-4F15-B5DF-E00C0776FA6B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70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4720-EB54-4A29-838D-0A526A793559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4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35E5-9452-45D2-BF50-5ED5A73477B2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0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C912-DE9C-4951-8987-F5FB8B4C3031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8523" y="2933191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>
                <a:solidFill>
                  <a:srgbClr val="3333CC"/>
                </a:solidFill>
              </a:rPr>
              <a:t>FORSKERKURS FOR PERSONER MED UTVIKLINGSHEMMING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9338553" cy="1325563"/>
          </a:xfrm>
        </p:spPr>
        <p:txBody>
          <a:bodyPr/>
          <a:lstStyle/>
          <a:p>
            <a:pPr algn="ctr"/>
            <a:r>
              <a:rPr lang="nb-NO" b="1" dirty="0"/>
              <a:t>HVA HANDLER KURSET OM?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På kurset kan du lære om hva forskning 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Du får lære om hvordan du kan jobbe i forskningsprosjekt.</a:t>
            </a:r>
          </a:p>
          <a:p>
            <a:endParaRPr lang="nb-NO" dirty="0"/>
          </a:p>
          <a:p>
            <a:r>
              <a:rPr lang="nb-NO" dirty="0"/>
              <a:t>Du får lære om hvordan du kan jobbe sammen med andre i forskning.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F6D115-7EDD-4CF6-95E4-09FDE094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6545" y="6356350"/>
            <a:ext cx="7276289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158732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3374" y="246419"/>
            <a:ext cx="5953327" cy="1325563"/>
          </a:xfrm>
        </p:spPr>
        <p:txBody>
          <a:bodyPr>
            <a:normAutofit/>
          </a:bodyPr>
          <a:lstStyle/>
          <a:p>
            <a:pPr algn="ctr"/>
            <a:r>
              <a:rPr lang="nb-NO" b="1" dirty="0"/>
              <a:t>OM KURSET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3374" y="1274325"/>
            <a:ext cx="10515600" cy="50820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b-NO" dirty="0"/>
              <a:t>Kurset ble laget i et samarbeid mellom medforskere med utviklingshemming og forskere.</a:t>
            </a:r>
          </a:p>
          <a:p>
            <a:pPr>
              <a:lnSpc>
                <a:spcPct val="120000"/>
              </a:lnSpc>
            </a:pPr>
            <a:r>
              <a:rPr lang="nb-NO" dirty="0"/>
              <a:t>Norsk Forbund for utviklingshemmede eier prosjektet.</a:t>
            </a:r>
          </a:p>
          <a:p>
            <a:pPr>
              <a:lnSpc>
                <a:spcPct val="120000"/>
              </a:lnSpc>
            </a:pPr>
            <a:r>
              <a:rPr lang="nb-NO" dirty="0"/>
              <a:t>Stiftelsen Dam har gitt penger til prosjektet. </a:t>
            </a:r>
          </a:p>
          <a:p>
            <a:pPr>
              <a:lnSpc>
                <a:spcPct val="120000"/>
              </a:lnSpc>
            </a:pPr>
            <a:r>
              <a:rPr lang="nb-NO" dirty="0"/>
              <a:t>39 personer med utviklingshemming gjennomførte kurset.</a:t>
            </a:r>
          </a:p>
          <a:p>
            <a:pPr>
              <a:lnSpc>
                <a:spcPct val="120000"/>
              </a:lnSpc>
            </a:pPr>
            <a:r>
              <a:rPr lang="nb-NO" dirty="0"/>
              <a:t>Kurset ble prøvd ut på 6 steder i Norge i 2021:  </a:t>
            </a:r>
          </a:p>
          <a:p>
            <a:pPr marL="0" indent="0">
              <a:buNone/>
            </a:pPr>
            <a:r>
              <a:rPr lang="nb-NO" sz="1800" dirty="0"/>
              <a:t>	</a:t>
            </a:r>
            <a:r>
              <a:rPr lang="nb-NO" sz="2400" dirty="0"/>
              <a:t>Nord Universitet på Namsos (Trøndelag), NTNU i Trondheim (Trøndelag), 	Høgskolen i Molde (Møre- og Romsdal), VID på Sandnes (Rogaland), 	Høgskolen i Østfold i Fredrikstad (Viken) og OsloMet (Oslo)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4EF4E3-D41E-4605-9DA6-C7226953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6077" y="6356350"/>
            <a:ext cx="7393021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280866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7230" cy="1325563"/>
          </a:xfrm>
        </p:spPr>
        <p:txBody>
          <a:bodyPr/>
          <a:lstStyle/>
          <a:p>
            <a:pPr algn="ctr"/>
            <a:r>
              <a:rPr lang="nb-NO" b="1" dirty="0"/>
              <a:t>PLAN FOR KURSET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SETT INN EGEN TIDSPLAN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E99CE7-C811-4C7B-81F1-5255EEC3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9268" y="6356350"/>
            <a:ext cx="7324928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221045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ER OSS SOM SKAL HOLDE KURSET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Sette inn bilde/presentasjon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6042DE-4EA8-4144-9E53-3F832EEB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8996" y="6356350"/>
            <a:ext cx="7422204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202232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DETTE ER VIKTIG Å VITE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325" y="1847850"/>
            <a:ext cx="10679349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Vi lærer sammen.</a:t>
            </a:r>
          </a:p>
          <a:p>
            <a:r>
              <a:rPr lang="nb-NO" dirty="0"/>
              <a:t>Vi har det kjekt sammen mens vi lærer. </a:t>
            </a:r>
          </a:p>
          <a:p>
            <a:r>
              <a:rPr lang="nb-NO" dirty="0"/>
              <a:t>Vi går på kurset for å lære om forskning.</a:t>
            </a:r>
          </a:p>
          <a:p>
            <a:r>
              <a:rPr lang="nb-NO" dirty="0"/>
              <a:t>Det er lurt å spørre om noe er vanskelig å forstå, da lærer du mer.</a:t>
            </a:r>
          </a:p>
          <a:p>
            <a:r>
              <a:rPr lang="nb-NO" dirty="0"/>
              <a:t>Om du trenger en pause, så si ifra.</a:t>
            </a:r>
          </a:p>
          <a:p>
            <a:r>
              <a:rPr lang="nb-NO" dirty="0"/>
              <a:t>Det er viktig å komme tidsnok til kursdagene.</a:t>
            </a:r>
          </a:p>
          <a:p>
            <a:r>
              <a:rPr lang="nb-NO" dirty="0"/>
              <a:t>Det er lurt å gjøre hjemmeoppgavene før du kommer, da lærer du mer.</a:t>
            </a:r>
          </a:p>
          <a:p>
            <a:r>
              <a:rPr lang="nb-NO" dirty="0"/>
              <a:t>Vi som går på kurset og vi som holder det lager regler for hvordan vi vil ha det sammen.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727CC7-9823-4BE5-801D-2DC56488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3429" y="6356350"/>
            <a:ext cx="8200417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D0BC16D-23E9-488F-B950-A0830DF2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709" y="243191"/>
            <a:ext cx="3928273" cy="27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4F560C-74AD-48C4-BFF0-DF2FB0703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F5719-B5B8-430D-A947-A8AD29E4BD3F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30e2b19-d22b-458d-836c-196ed8ef0578"/>
    <ds:schemaRef ds:uri="e84ae1cb-83da-46e9-90cf-a6223a3d62b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0B2537-C5CD-4374-98CD-6D9FBED7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352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FORSKERKURS FOR PERSONER MED UTVIKLINGSHEMMING</vt:lpstr>
      <vt:lpstr>HVA HANDLER KURSET OM?</vt:lpstr>
      <vt:lpstr>OM KURSET</vt:lpstr>
      <vt:lpstr>PLAN FOR KURSET</vt:lpstr>
      <vt:lpstr>DETTE ER OSS SOM SKAL HOLDE KURSET</vt:lpstr>
      <vt:lpstr>DETTE ER VIKTIG Å VITE</vt:lpstr>
    </vt:vector>
  </TitlesOfParts>
  <Company>Høgskolen i Østfold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Østby</dc:creator>
  <cp:lastModifiedBy>May Østby</cp:lastModifiedBy>
  <cp:revision>26</cp:revision>
  <dcterms:created xsi:type="dcterms:W3CDTF">2020-02-07T12:34:45Z</dcterms:created>
  <dcterms:modified xsi:type="dcterms:W3CDTF">2022-05-02T13:38:26Z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