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449" r:id="rId2"/>
    <p:sldId id="564" r:id="rId3"/>
    <p:sldId id="565" r:id="rId4"/>
    <p:sldId id="262" r:id="rId5"/>
    <p:sldId id="266" r:id="rId6"/>
    <p:sldId id="571" r:id="rId7"/>
    <p:sldId id="574" r:id="rId8"/>
    <p:sldId id="575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FC0"/>
    <a:srgbClr val="FF0000"/>
    <a:srgbClr val="F9F6F1"/>
    <a:srgbClr val="BECF00"/>
    <a:srgbClr val="EBF0C4"/>
    <a:srgbClr val="C3DDE8"/>
    <a:srgbClr val="C2DCE7"/>
    <a:srgbClr val="A9CFDE"/>
    <a:srgbClr val="00509E"/>
    <a:srgbClr val="491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6DFD14-DA35-4F83-A918-168F62E7F8C8}" v="929" dt="2022-05-10T12:05:14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48" autoAdjust="0"/>
    <p:restoredTop sz="97436" autoAdjust="0"/>
  </p:normalViewPr>
  <p:slideViewPr>
    <p:cSldViewPr snapToGrid="0">
      <p:cViewPr varScale="1">
        <p:scale>
          <a:sx n="119" d="100"/>
          <a:sy n="119" d="100"/>
        </p:scale>
        <p:origin x="1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vind Bjerksetmyr" userId="84064f55cba3fc59" providerId="LiveId" clId="{FE6DFD14-DA35-4F83-A918-168F62E7F8C8}"/>
    <pc:docChg chg="undo custSel addSld delSld modSld sldOrd">
      <pc:chgData name="Eivind Bjerksetmyr" userId="84064f55cba3fc59" providerId="LiveId" clId="{FE6DFD14-DA35-4F83-A918-168F62E7F8C8}" dt="2022-05-10T12:38:15.987" v="4509" actId="1076"/>
      <pc:docMkLst>
        <pc:docMk/>
      </pc:docMkLst>
      <pc:sldChg chg="addSp delSp modSp del mod ord modNotesTx">
        <pc:chgData name="Eivind Bjerksetmyr" userId="84064f55cba3fc59" providerId="LiveId" clId="{FE6DFD14-DA35-4F83-A918-168F62E7F8C8}" dt="2022-05-10T11:32:32.166" v="4114" actId="2696"/>
        <pc:sldMkLst>
          <pc:docMk/>
          <pc:sldMk cId="0" sldId="258"/>
        </pc:sldMkLst>
        <pc:spChg chg="add del mod">
          <ac:chgData name="Eivind Bjerksetmyr" userId="84064f55cba3fc59" providerId="LiveId" clId="{FE6DFD14-DA35-4F83-A918-168F62E7F8C8}" dt="2022-05-10T11:13:12.640" v="4062" actId="478"/>
          <ac:spMkLst>
            <pc:docMk/>
            <pc:sldMk cId="0" sldId="258"/>
            <ac:spMk id="2" creationId="{A3E61266-9A07-4D96-A624-DF99AEC06CA0}"/>
          </ac:spMkLst>
        </pc:spChg>
        <pc:spChg chg="mod">
          <ac:chgData name="Eivind Bjerksetmyr" userId="84064f55cba3fc59" providerId="LiveId" clId="{FE6DFD14-DA35-4F83-A918-168F62E7F8C8}" dt="2022-04-24T15:46:29.800" v="2168" actId="113"/>
          <ac:spMkLst>
            <pc:docMk/>
            <pc:sldMk cId="0" sldId="258"/>
            <ac:spMk id="3" creationId="{3BB3947F-79DD-4DA8-9A2C-F1ED1AE29B5E}"/>
          </ac:spMkLst>
        </pc:spChg>
        <pc:spChg chg="add mod">
          <ac:chgData name="Eivind Bjerksetmyr" userId="84064f55cba3fc59" providerId="LiveId" clId="{FE6DFD14-DA35-4F83-A918-168F62E7F8C8}" dt="2022-05-10T11:15:25.566" v="4100" actId="1076"/>
          <ac:spMkLst>
            <pc:docMk/>
            <pc:sldMk cId="0" sldId="258"/>
            <ac:spMk id="4" creationId="{352D2966-E8AC-4448-A6C7-CC5D16A056A9}"/>
          </ac:spMkLst>
        </pc:spChg>
        <pc:spChg chg="add mod">
          <ac:chgData name="Eivind Bjerksetmyr" userId="84064f55cba3fc59" providerId="LiveId" clId="{FE6DFD14-DA35-4F83-A918-168F62E7F8C8}" dt="2022-05-10T11:15:16.913" v="4099" actId="1076"/>
          <ac:spMkLst>
            <pc:docMk/>
            <pc:sldMk cId="0" sldId="258"/>
            <ac:spMk id="8" creationId="{17149219-2AE8-44AF-B560-612F142BF352}"/>
          </ac:spMkLst>
        </pc:spChg>
        <pc:spChg chg="mod">
          <ac:chgData name="Eivind Bjerksetmyr" userId="84064f55cba3fc59" providerId="LiveId" clId="{FE6DFD14-DA35-4F83-A918-168F62E7F8C8}" dt="2022-04-20T08:41:17.687" v="268" actId="1076"/>
          <ac:spMkLst>
            <pc:docMk/>
            <pc:sldMk cId="0" sldId="258"/>
            <ac:spMk id="21506" creationId="{5400FAA3-805B-4D78-920B-4C90D30AD1C3}"/>
          </ac:spMkLst>
        </pc:spChg>
        <pc:picChg chg="add del mod">
          <ac:chgData name="Eivind Bjerksetmyr" userId="84064f55cba3fc59" providerId="LiveId" clId="{FE6DFD14-DA35-4F83-A918-168F62E7F8C8}" dt="2022-05-09T08:31:42.779" v="3969" actId="478"/>
          <ac:picMkLst>
            <pc:docMk/>
            <pc:sldMk cId="0" sldId="258"/>
            <ac:picMk id="5" creationId="{265A9AD9-5EE0-481E-80AA-0EBD83C6F573}"/>
          </ac:picMkLst>
        </pc:picChg>
        <pc:picChg chg="mod">
          <ac:chgData name="Eivind Bjerksetmyr" userId="84064f55cba3fc59" providerId="LiveId" clId="{FE6DFD14-DA35-4F83-A918-168F62E7F8C8}" dt="2022-04-25T06:34:36.824" v="2623" actId="1076"/>
          <ac:picMkLst>
            <pc:docMk/>
            <pc:sldMk cId="0" sldId="258"/>
            <ac:picMk id="6" creationId="{5615DFE2-D387-4D24-9B83-BC2C25B21A34}"/>
          </ac:picMkLst>
        </pc:picChg>
        <pc:picChg chg="ord">
          <ac:chgData name="Eivind Bjerksetmyr" userId="84064f55cba3fc59" providerId="LiveId" clId="{FE6DFD14-DA35-4F83-A918-168F62E7F8C8}" dt="2022-04-20T06:53:37.165" v="6" actId="167"/>
          <ac:picMkLst>
            <pc:docMk/>
            <pc:sldMk cId="0" sldId="258"/>
            <ac:picMk id="7" creationId="{35D1F19E-8867-46D0-A88B-B467A128F96E}"/>
          </ac:picMkLst>
        </pc:picChg>
        <pc:picChg chg="add del mod">
          <ac:chgData name="Eivind Bjerksetmyr" userId="84064f55cba3fc59" providerId="LiveId" clId="{FE6DFD14-DA35-4F83-A918-168F62E7F8C8}" dt="2022-04-20T06:55:34.316" v="12" actId="478"/>
          <ac:picMkLst>
            <pc:docMk/>
            <pc:sldMk cId="0" sldId="258"/>
            <ac:picMk id="10" creationId="{D3877D6E-8C21-4001-9FCF-B62B944E7E53}"/>
          </ac:picMkLst>
        </pc:picChg>
      </pc:sldChg>
      <pc:sldChg chg="addSp delSp modSp del mod">
        <pc:chgData name="Eivind Bjerksetmyr" userId="84064f55cba3fc59" providerId="LiveId" clId="{FE6DFD14-DA35-4F83-A918-168F62E7F8C8}" dt="2022-05-10T11:32:15.725" v="4111" actId="2696"/>
        <pc:sldMkLst>
          <pc:docMk/>
          <pc:sldMk cId="0" sldId="260"/>
        </pc:sldMkLst>
        <pc:spChg chg="add del mod">
          <ac:chgData name="Eivind Bjerksetmyr" userId="84064f55cba3fc59" providerId="LiveId" clId="{FE6DFD14-DA35-4F83-A918-168F62E7F8C8}" dt="2022-05-10T10:58:40.725" v="3985" actId="478"/>
          <ac:spMkLst>
            <pc:docMk/>
            <pc:sldMk cId="0" sldId="260"/>
            <ac:spMk id="2" creationId="{E4BC5DC6-F304-4CD9-A019-5FF13A71DDD0}"/>
          </ac:spMkLst>
        </pc:spChg>
        <pc:spChg chg="add mod">
          <ac:chgData name="Eivind Bjerksetmyr" userId="84064f55cba3fc59" providerId="LiveId" clId="{FE6DFD14-DA35-4F83-A918-168F62E7F8C8}" dt="2022-05-10T11:15:41.845" v="4106" actId="1076"/>
          <ac:spMkLst>
            <pc:docMk/>
            <pc:sldMk cId="0" sldId="260"/>
            <ac:spMk id="11" creationId="{9B50A90C-B370-421F-B6B2-68EB323EA7C0}"/>
          </ac:spMkLst>
        </pc:spChg>
      </pc:sldChg>
      <pc:sldChg chg="del">
        <pc:chgData name="Eivind Bjerksetmyr" userId="84064f55cba3fc59" providerId="LiveId" clId="{FE6DFD14-DA35-4F83-A918-168F62E7F8C8}" dt="2022-04-25T10:40:28.761" v="3798" actId="47"/>
        <pc:sldMkLst>
          <pc:docMk/>
          <pc:sldMk cId="0" sldId="261"/>
        </pc:sldMkLst>
      </pc:sldChg>
      <pc:sldChg chg="addSp delSp modSp mod ord">
        <pc:chgData name="Eivind Bjerksetmyr" userId="84064f55cba3fc59" providerId="LiveId" clId="{FE6DFD14-DA35-4F83-A918-168F62E7F8C8}" dt="2022-05-10T11:36:19.583" v="4130" actId="1076"/>
        <pc:sldMkLst>
          <pc:docMk/>
          <pc:sldMk cId="0" sldId="262"/>
        </pc:sldMkLst>
        <pc:spChg chg="add del mod">
          <ac:chgData name="Eivind Bjerksetmyr" userId="84064f55cba3fc59" providerId="LiveId" clId="{FE6DFD14-DA35-4F83-A918-168F62E7F8C8}" dt="2022-04-20T06:56:25.145" v="66" actId="478"/>
          <ac:spMkLst>
            <pc:docMk/>
            <pc:sldMk cId="0" sldId="262"/>
            <ac:spMk id="5" creationId="{F4555EED-14CF-4943-96F3-3226E0F7566B}"/>
          </ac:spMkLst>
        </pc:spChg>
        <pc:spChg chg="add del mod">
          <ac:chgData name="Eivind Bjerksetmyr" userId="84064f55cba3fc59" providerId="LiveId" clId="{FE6DFD14-DA35-4F83-A918-168F62E7F8C8}" dt="2022-04-20T06:59:25.234" v="141" actId="478"/>
          <ac:spMkLst>
            <pc:docMk/>
            <pc:sldMk cId="0" sldId="262"/>
            <ac:spMk id="6" creationId="{C58B6744-2925-4BAA-8A7B-46878A38E834}"/>
          </ac:spMkLst>
        </pc:spChg>
        <pc:spChg chg="mod">
          <ac:chgData name="Eivind Bjerksetmyr" userId="84064f55cba3fc59" providerId="LiveId" clId="{FE6DFD14-DA35-4F83-A918-168F62E7F8C8}" dt="2022-05-10T11:16:18.069" v="4108" actId="1076"/>
          <ac:spMkLst>
            <pc:docMk/>
            <pc:sldMk cId="0" sldId="262"/>
            <ac:spMk id="22530" creationId="{63564EC7-4D55-41B4-997F-554D3BD4F5A0}"/>
          </ac:spMkLst>
        </pc:spChg>
        <pc:spChg chg="mod">
          <ac:chgData name="Eivind Bjerksetmyr" userId="84064f55cba3fc59" providerId="LiveId" clId="{FE6DFD14-DA35-4F83-A918-168F62E7F8C8}" dt="2022-05-10T11:36:19.583" v="4130" actId="1076"/>
          <ac:spMkLst>
            <pc:docMk/>
            <pc:sldMk cId="0" sldId="262"/>
            <ac:spMk id="22531" creationId="{E7B12594-0156-4DEF-BD33-176E96BD57FF}"/>
          </ac:spMkLst>
        </pc:spChg>
        <pc:picChg chg="add del mod ord modCrop">
          <ac:chgData name="Eivind Bjerksetmyr" userId="84064f55cba3fc59" providerId="LiveId" clId="{FE6DFD14-DA35-4F83-A918-168F62E7F8C8}" dt="2022-05-10T11:03:40.152" v="4033" actId="478"/>
          <ac:picMkLst>
            <pc:docMk/>
            <pc:sldMk cId="0" sldId="262"/>
            <ac:picMk id="3" creationId="{698BA419-69E7-4DEE-B4C9-2D009B01AB6F}"/>
          </ac:picMkLst>
        </pc:picChg>
        <pc:picChg chg="add del mod ord">
          <ac:chgData name="Eivind Bjerksetmyr" userId="84064f55cba3fc59" providerId="LiveId" clId="{FE6DFD14-DA35-4F83-A918-168F62E7F8C8}" dt="2022-04-25T06:29:41.659" v="2572" actId="478"/>
          <ac:picMkLst>
            <pc:docMk/>
            <pc:sldMk cId="0" sldId="262"/>
            <ac:picMk id="4" creationId="{E01B0C63-0274-4384-9FDC-67DCC807A935}"/>
          </ac:picMkLst>
        </pc:picChg>
        <pc:picChg chg="add mod modCrop">
          <ac:chgData name="Eivind Bjerksetmyr" userId="84064f55cba3fc59" providerId="LiveId" clId="{FE6DFD14-DA35-4F83-A918-168F62E7F8C8}" dt="2022-05-10T11:02:45.073" v="4030" actId="732"/>
          <ac:picMkLst>
            <pc:docMk/>
            <pc:sldMk cId="0" sldId="262"/>
            <ac:picMk id="4" creationId="{EDF691F8-DE1B-4B59-91A5-0E8D6FE27F9A}"/>
          </ac:picMkLst>
        </pc:picChg>
        <pc:picChg chg="add del mod">
          <ac:chgData name="Eivind Bjerksetmyr" userId="84064f55cba3fc59" providerId="LiveId" clId="{FE6DFD14-DA35-4F83-A918-168F62E7F8C8}" dt="2022-04-20T08:20:21.884" v="151" actId="478"/>
          <ac:picMkLst>
            <pc:docMk/>
            <pc:sldMk cId="0" sldId="262"/>
            <ac:picMk id="6" creationId="{FC3CA767-A1F6-469C-BAC4-276BC7909636}"/>
          </ac:picMkLst>
        </pc:picChg>
        <pc:picChg chg="add mod">
          <ac:chgData name="Eivind Bjerksetmyr" userId="84064f55cba3fc59" providerId="LiveId" clId="{FE6DFD14-DA35-4F83-A918-168F62E7F8C8}" dt="2022-04-25T06:50:30.254" v="2961" actId="1362"/>
          <ac:picMkLst>
            <pc:docMk/>
            <pc:sldMk cId="0" sldId="262"/>
            <ac:picMk id="7" creationId="{F32B97BE-DDAF-4C55-9D09-27EA6D5DAB24}"/>
          </ac:picMkLst>
        </pc:picChg>
        <pc:picChg chg="add del mod">
          <ac:chgData name="Eivind Bjerksetmyr" userId="84064f55cba3fc59" providerId="LiveId" clId="{FE6DFD14-DA35-4F83-A918-168F62E7F8C8}" dt="2022-04-25T06:50:07.512" v="2958" actId="478"/>
          <ac:picMkLst>
            <pc:docMk/>
            <pc:sldMk cId="0" sldId="262"/>
            <ac:picMk id="8" creationId="{7E61D620-81F5-4F6B-9267-91E953BA4A3C}"/>
          </ac:picMkLst>
        </pc:picChg>
        <pc:picChg chg="add del mod">
          <ac:chgData name="Eivind Bjerksetmyr" userId="84064f55cba3fc59" providerId="LiveId" clId="{FE6DFD14-DA35-4F83-A918-168F62E7F8C8}" dt="2022-04-20T08:20:23.539" v="152" actId="478"/>
          <ac:picMkLst>
            <pc:docMk/>
            <pc:sldMk cId="0" sldId="262"/>
            <ac:picMk id="8" creationId="{FA3FA20B-29E4-47C1-92D9-9C4D20AB1FB3}"/>
          </ac:picMkLst>
        </pc:picChg>
        <pc:picChg chg="add del mod">
          <ac:chgData name="Eivind Bjerksetmyr" userId="84064f55cba3fc59" providerId="LiveId" clId="{FE6DFD14-DA35-4F83-A918-168F62E7F8C8}" dt="2022-04-25T06:33:30.012" v="2612" actId="478"/>
          <ac:picMkLst>
            <pc:docMk/>
            <pc:sldMk cId="0" sldId="262"/>
            <ac:picMk id="11" creationId="{87F855AD-045B-4E41-8D74-A9B849655D38}"/>
          </ac:picMkLst>
        </pc:picChg>
      </pc:sldChg>
      <pc:sldChg chg="addSp delSp modSp del mod">
        <pc:chgData name="Eivind Bjerksetmyr" userId="84064f55cba3fc59" providerId="LiveId" clId="{FE6DFD14-DA35-4F83-A918-168F62E7F8C8}" dt="2022-05-10T11:32:38.899" v="4115" actId="2696"/>
        <pc:sldMkLst>
          <pc:docMk/>
          <pc:sldMk cId="0" sldId="263"/>
        </pc:sldMkLst>
        <pc:spChg chg="add mod">
          <ac:chgData name="Eivind Bjerksetmyr" userId="84064f55cba3fc59" providerId="LiveId" clId="{FE6DFD14-DA35-4F83-A918-168F62E7F8C8}" dt="2022-05-10T11:31:33.960" v="4110" actId="1076"/>
          <ac:spMkLst>
            <pc:docMk/>
            <pc:sldMk cId="0" sldId="263"/>
            <ac:spMk id="2" creationId="{A9569E9A-324F-4DA1-9DEB-4A11919A76EB}"/>
          </ac:spMkLst>
        </pc:spChg>
        <pc:spChg chg="mod">
          <ac:chgData name="Eivind Bjerksetmyr" userId="84064f55cba3fc59" providerId="LiveId" clId="{FE6DFD14-DA35-4F83-A918-168F62E7F8C8}" dt="2022-05-10T10:56:38.416" v="3978" actId="14100"/>
          <ac:spMkLst>
            <pc:docMk/>
            <pc:sldMk cId="0" sldId="263"/>
            <ac:spMk id="23555" creationId="{EEF837DB-AAFA-4372-8E46-9D7EB6E95A62}"/>
          </ac:spMkLst>
        </pc:spChg>
        <pc:picChg chg="add del mod">
          <ac:chgData name="Eivind Bjerksetmyr" userId="84064f55cba3fc59" providerId="LiveId" clId="{FE6DFD14-DA35-4F83-A918-168F62E7F8C8}" dt="2022-05-10T11:12:40.252" v="4060" actId="478"/>
          <ac:picMkLst>
            <pc:docMk/>
            <pc:sldMk cId="0" sldId="263"/>
            <ac:picMk id="4" creationId="{DA015044-F7C0-4C46-A13E-5C8A368FC77F}"/>
          </ac:picMkLst>
        </pc:picChg>
      </pc:sldChg>
      <pc:sldChg chg="addSp modSp del mod">
        <pc:chgData name="Eivind Bjerksetmyr" userId="84064f55cba3fc59" providerId="LiveId" clId="{FE6DFD14-DA35-4F83-A918-168F62E7F8C8}" dt="2022-05-10T11:32:21.918" v="4113" actId="2696"/>
        <pc:sldMkLst>
          <pc:docMk/>
          <pc:sldMk cId="0" sldId="264"/>
        </pc:sldMkLst>
        <pc:spChg chg="add mod">
          <ac:chgData name="Eivind Bjerksetmyr" userId="84064f55cba3fc59" providerId="LiveId" clId="{FE6DFD14-DA35-4F83-A918-168F62E7F8C8}" dt="2022-05-10T11:15:32.222" v="4102" actId="1076"/>
          <ac:spMkLst>
            <pc:docMk/>
            <pc:sldMk cId="0" sldId="264"/>
            <ac:spMk id="4" creationId="{CA5BBE73-02BE-4CD9-8141-F7A478500C58}"/>
          </ac:spMkLst>
        </pc:spChg>
      </pc:sldChg>
      <pc:sldChg chg="addSp modSp del mod">
        <pc:chgData name="Eivind Bjerksetmyr" userId="84064f55cba3fc59" providerId="LiveId" clId="{FE6DFD14-DA35-4F83-A918-168F62E7F8C8}" dt="2022-05-10T11:32:18.660" v="4112" actId="2696"/>
        <pc:sldMkLst>
          <pc:docMk/>
          <pc:sldMk cId="0" sldId="265"/>
        </pc:sldMkLst>
        <pc:spChg chg="add mod">
          <ac:chgData name="Eivind Bjerksetmyr" userId="84064f55cba3fc59" providerId="LiveId" clId="{FE6DFD14-DA35-4F83-A918-168F62E7F8C8}" dt="2022-05-10T11:15:37.031" v="4104" actId="1076"/>
          <ac:spMkLst>
            <pc:docMk/>
            <pc:sldMk cId="0" sldId="265"/>
            <ac:spMk id="4" creationId="{24FC711D-C0A6-457B-B241-E4478568CC1F}"/>
          </ac:spMkLst>
        </pc:spChg>
      </pc:sldChg>
      <pc:sldChg chg="addSp delSp modSp mod ord">
        <pc:chgData name="Eivind Bjerksetmyr" userId="84064f55cba3fc59" providerId="LiveId" clId="{FE6DFD14-DA35-4F83-A918-168F62E7F8C8}" dt="2022-05-10T12:05:14.329" v="4508" actId="1036"/>
        <pc:sldMkLst>
          <pc:docMk/>
          <pc:sldMk cId="0" sldId="266"/>
        </pc:sldMkLst>
        <pc:spChg chg="mod">
          <ac:chgData name="Eivind Bjerksetmyr" userId="84064f55cba3fc59" providerId="LiveId" clId="{FE6DFD14-DA35-4F83-A918-168F62E7F8C8}" dt="2022-05-09T08:27:37.629" v="3953" actId="1037"/>
          <ac:spMkLst>
            <pc:docMk/>
            <pc:sldMk cId="0" sldId="266"/>
            <ac:spMk id="26626" creationId="{C3410FC5-169C-4525-8F05-29D0E9B715A0}"/>
          </ac:spMkLst>
        </pc:spChg>
        <pc:spChg chg="mod">
          <ac:chgData name="Eivind Bjerksetmyr" userId="84064f55cba3fc59" providerId="LiveId" clId="{FE6DFD14-DA35-4F83-A918-168F62E7F8C8}" dt="2022-05-10T12:05:14.329" v="4508" actId="1036"/>
          <ac:spMkLst>
            <pc:docMk/>
            <pc:sldMk cId="0" sldId="266"/>
            <ac:spMk id="26627" creationId="{75683CE8-2638-4D98-836D-3F50C2A1BBCA}"/>
          </ac:spMkLst>
        </pc:spChg>
        <pc:picChg chg="add del mod">
          <ac:chgData name="Eivind Bjerksetmyr" userId="84064f55cba3fc59" providerId="LiveId" clId="{FE6DFD14-DA35-4F83-A918-168F62E7F8C8}" dt="2022-05-09T08:10:31.424" v="3811" actId="478"/>
          <ac:picMkLst>
            <pc:docMk/>
            <pc:sldMk cId="0" sldId="266"/>
            <ac:picMk id="3" creationId="{CBA029EE-CAB3-4A8C-B4A1-A1BCB3EB17CC}"/>
          </ac:picMkLst>
        </pc:picChg>
        <pc:picChg chg="add del mod">
          <ac:chgData name="Eivind Bjerksetmyr" userId="84064f55cba3fc59" providerId="LiveId" clId="{FE6DFD14-DA35-4F83-A918-168F62E7F8C8}" dt="2022-05-09T08:27:27.660" v="3938" actId="478"/>
          <ac:picMkLst>
            <pc:docMk/>
            <pc:sldMk cId="0" sldId="266"/>
            <ac:picMk id="4" creationId="{2CFEE469-F134-4E24-9AC9-63C1EADB067D}"/>
          </ac:picMkLst>
        </pc:picChg>
        <pc:picChg chg="add del">
          <ac:chgData name="Eivind Bjerksetmyr" userId="84064f55cba3fc59" providerId="LiveId" clId="{FE6DFD14-DA35-4F83-A918-168F62E7F8C8}" dt="2022-05-09T08:13:16.383" v="3815" actId="478"/>
          <ac:picMkLst>
            <pc:docMk/>
            <pc:sldMk cId="0" sldId="266"/>
            <ac:picMk id="6" creationId="{92F8A8D7-6FD2-48D4-A024-8B5282D2232C}"/>
          </ac:picMkLst>
        </pc:picChg>
        <pc:picChg chg="add mod modCrop">
          <ac:chgData name="Eivind Bjerksetmyr" userId="84064f55cba3fc59" providerId="LiveId" clId="{FE6DFD14-DA35-4F83-A918-168F62E7F8C8}" dt="2022-05-09T08:15:52.496" v="3859" actId="1036"/>
          <ac:picMkLst>
            <pc:docMk/>
            <pc:sldMk cId="0" sldId="266"/>
            <ac:picMk id="8" creationId="{6EC137C9-7AA4-48DA-8A91-FC139A779353}"/>
          </ac:picMkLst>
        </pc:picChg>
        <pc:picChg chg="add mod">
          <ac:chgData name="Eivind Bjerksetmyr" userId="84064f55cba3fc59" providerId="LiveId" clId="{FE6DFD14-DA35-4F83-A918-168F62E7F8C8}" dt="2022-05-09T08:27:29.334" v="3939"/>
          <ac:picMkLst>
            <pc:docMk/>
            <pc:sldMk cId="0" sldId="266"/>
            <ac:picMk id="11" creationId="{C116C2FD-A9B3-41AB-A727-49705647FDAE}"/>
          </ac:picMkLst>
        </pc:picChg>
      </pc:sldChg>
      <pc:sldChg chg="modSp mod">
        <pc:chgData name="Eivind Bjerksetmyr" userId="84064f55cba3fc59" providerId="LiveId" clId="{FE6DFD14-DA35-4F83-A918-168F62E7F8C8}" dt="2022-04-20T08:55:28.871" v="330" actId="1076"/>
        <pc:sldMkLst>
          <pc:docMk/>
          <pc:sldMk cId="3228064981" sldId="449"/>
        </pc:sldMkLst>
        <pc:spChg chg="mod">
          <ac:chgData name="Eivind Bjerksetmyr" userId="84064f55cba3fc59" providerId="LiveId" clId="{FE6DFD14-DA35-4F83-A918-168F62E7F8C8}" dt="2022-04-20T08:55:28.871" v="330" actId="1076"/>
          <ac:spMkLst>
            <pc:docMk/>
            <pc:sldMk cId="3228064981" sldId="449"/>
            <ac:spMk id="2" creationId="{459BD355-1F5D-6E46-8719-DE67F7CE6323}"/>
          </ac:spMkLst>
        </pc:spChg>
        <pc:spChg chg="mod">
          <ac:chgData name="Eivind Bjerksetmyr" userId="84064f55cba3fc59" providerId="LiveId" clId="{FE6DFD14-DA35-4F83-A918-168F62E7F8C8}" dt="2022-04-20T08:55:28.871" v="330" actId="1076"/>
          <ac:spMkLst>
            <pc:docMk/>
            <pc:sldMk cId="3228064981" sldId="449"/>
            <ac:spMk id="6" creationId="{CC5EBC9C-5D1E-4C7A-9188-463AAB038EAA}"/>
          </ac:spMkLst>
        </pc:spChg>
      </pc:sldChg>
      <pc:sldChg chg="modSp mod">
        <pc:chgData name="Eivind Bjerksetmyr" userId="84064f55cba3fc59" providerId="LiveId" clId="{FE6DFD14-DA35-4F83-A918-168F62E7F8C8}" dt="2022-05-10T12:04:40.224" v="4498" actId="1076"/>
        <pc:sldMkLst>
          <pc:docMk/>
          <pc:sldMk cId="3068155641" sldId="564"/>
        </pc:sldMkLst>
        <pc:picChg chg="mod">
          <ac:chgData name="Eivind Bjerksetmyr" userId="84064f55cba3fc59" providerId="LiveId" clId="{FE6DFD14-DA35-4F83-A918-168F62E7F8C8}" dt="2022-05-10T12:04:40.224" v="4498" actId="1076"/>
          <ac:picMkLst>
            <pc:docMk/>
            <pc:sldMk cId="3068155641" sldId="564"/>
            <ac:picMk id="14" creationId="{4C8333D0-BBB5-4E0C-A8B6-99639AF321BE}"/>
          </ac:picMkLst>
        </pc:picChg>
      </pc:sldChg>
      <pc:sldChg chg="addSp delSp modSp mod">
        <pc:chgData name="Eivind Bjerksetmyr" userId="84064f55cba3fc59" providerId="LiveId" clId="{FE6DFD14-DA35-4F83-A918-168F62E7F8C8}" dt="2022-05-10T12:38:15.987" v="4509" actId="1076"/>
        <pc:sldMkLst>
          <pc:docMk/>
          <pc:sldMk cId="329147320" sldId="565"/>
        </pc:sldMkLst>
        <pc:spChg chg="add del mod">
          <ac:chgData name="Eivind Bjerksetmyr" userId="84064f55cba3fc59" providerId="LiveId" clId="{FE6DFD14-DA35-4F83-A918-168F62E7F8C8}" dt="2022-04-25T06:35:02.274" v="2624" actId="478"/>
          <ac:spMkLst>
            <pc:docMk/>
            <pc:sldMk cId="329147320" sldId="565"/>
            <ac:spMk id="2" creationId="{F6F7B03E-082A-4060-BE05-08A03EF932CF}"/>
          </ac:spMkLst>
        </pc:spChg>
        <pc:spChg chg="mod">
          <ac:chgData name="Eivind Bjerksetmyr" userId="84064f55cba3fc59" providerId="LiveId" clId="{FE6DFD14-DA35-4F83-A918-168F62E7F8C8}" dt="2022-04-21T06:17:23.717" v="593" actId="207"/>
          <ac:spMkLst>
            <pc:docMk/>
            <pc:sldMk cId="329147320" sldId="565"/>
            <ac:spMk id="14" creationId="{F24A377E-D7D4-40ED-BEDD-16189DEB7135}"/>
          </ac:spMkLst>
        </pc:spChg>
        <pc:grpChg chg="mod">
          <ac:chgData name="Eivind Bjerksetmyr" userId="84064f55cba3fc59" providerId="LiveId" clId="{FE6DFD14-DA35-4F83-A918-168F62E7F8C8}" dt="2022-05-10T12:38:15.987" v="4509" actId="1076"/>
          <ac:grpSpMkLst>
            <pc:docMk/>
            <pc:sldMk cId="329147320" sldId="565"/>
            <ac:grpSpMk id="15" creationId="{A96003F5-7763-4A26-8555-4806AD192177}"/>
          </ac:grpSpMkLst>
        </pc:grpChg>
        <pc:picChg chg="mod">
          <ac:chgData name="Eivind Bjerksetmyr" userId="84064f55cba3fc59" providerId="LiveId" clId="{FE6DFD14-DA35-4F83-A918-168F62E7F8C8}" dt="2022-04-21T06:17:23.717" v="593" actId="207"/>
          <ac:picMkLst>
            <pc:docMk/>
            <pc:sldMk cId="329147320" sldId="565"/>
            <ac:picMk id="3" creationId="{5F0C0955-FCAF-47C1-A824-FBE783FAA06A}"/>
          </ac:picMkLst>
        </pc:picChg>
        <pc:picChg chg="mod">
          <ac:chgData name="Eivind Bjerksetmyr" userId="84064f55cba3fc59" providerId="LiveId" clId="{FE6DFD14-DA35-4F83-A918-168F62E7F8C8}" dt="2022-04-21T06:17:23.717" v="593" actId="207"/>
          <ac:picMkLst>
            <pc:docMk/>
            <pc:sldMk cId="329147320" sldId="565"/>
            <ac:picMk id="4" creationId="{5594B1FB-7937-496D-ADC4-09FB8EA1B7F7}"/>
          </ac:picMkLst>
        </pc:picChg>
        <pc:picChg chg="mod">
          <ac:chgData name="Eivind Bjerksetmyr" userId="84064f55cba3fc59" providerId="LiveId" clId="{FE6DFD14-DA35-4F83-A918-168F62E7F8C8}" dt="2022-04-21T06:17:23.717" v="593" actId="207"/>
          <ac:picMkLst>
            <pc:docMk/>
            <pc:sldMk cId="329147320" sldId="565"/>
            <ac:picMk id="6" creationId="{482EE035-465B-43E0-A321-8B2A59DC77C7}"/>
          </ac:picMkLst>
        </pc:picChg>
        <pc:picChg chg="add del mod">
          <ac:chgData name="Eivind Bjerksetmyr" userId="84064f55cba3fc59" providerId="LiveId" clId="{FE6DFD14-DA35-4F83-A918-168F62E7F8C8}" dt="2022-04-21T07:34:05.195" v="1537"/>
          <ac:picMkLst>
            <pc:docMk/>
            <pc:sldMk cId="329147320" sldId="565"/>
            <ac:picMk id="11" creationId="{5FD56803-8C61-439E-91ED-B514B0E05198}"/>
          </ac:picMkLst>
        </pc:picChg>
        <pc:picChg chg="mod">
          <ac:chgData name="Eivind Bjerksetmyr" userId="84064f55cba3fc59" providerId="LiveId" clId="{FE6DFD14-DA35-4F83-A918-168F62E7F8C8}" dt="2022-04-21T06:17:23.717" v="593" actId="207"/>
          <ac:picMkLst>
            <pc:docMk/>
            <pc:sldMk cId="329147320" sldId="565"/>
            <ac:picMk id="13" creationId="{0E1B316C-8FCE-45B3-8094-7DC7C93E62C0}"/>
          </ac:picMkLst>
        </pc:picChg>
        <pc:picChg chg="mod">
          <ac:chgData name="Eivind Bjerksetmyr" userId="84064f55cba3fc59" providerId="LiveId" clId="{FE6DFD14-DA35-4F83-A918-168F62E7F8C8}" dt="2022-04-21T06:17:23.717" v="593" actId="207"/>
          <ac:picMkLst>
            <pc:docMk/>
            <pc:sldMk cId="329147320" sldId="565"/>
            <ac:picMk id="16" creationId="{0E6B0627-9B26-4534-8DF7-8D70F7A62F20}"/>
          </ac:picMkLst>
        </pc:picChg>
        <pc:cxnChg chg="mod">
          <ac:chgData name="Eivind Bjerksetmyr" userId="84064f55cba3fc59" providerId="LiveId" clId="{FE6DFD14-DA35-4F83-A918-168F62E7F8C8}" dt="2022-04-21T06:17:23.717" v="593" actId="207"/>
          <ac:cxnSpMkLst>
            <pc:docMk/>
            <pc:sldMk cId="329147320" sldId="565"/>
            <ac:cxnSpMk id="10" creationId="{5AC8788F-B27E-420D-BA3C-EC632873789A}"/>
          </ac:cxnSpMkLst>
        </pc:cxnChg>
      </pc:sldChg>
      <pc:sldChg chg="addSp delSp modSp add del mod">
        <pc:chgData name="Eivind Bjerksetmyr" userId="84064f55cba3fc59" providerId="LiveId" clId="{FE6DFD14-DA35-4F83-A918-168F62E7F8C8}" dt="2022-04-21T08:57:41.902" v="1736" actId="2696"/>
        <pc:sldMkLst>
          <pc:docMk/>
          <pc:sldMk cId="888906205" sldId="566"/>
        </pc:sldMkLst>
        <pc:spChg chg="mod">
          <ac:chgData name="Eivind Bjerksetmyr" userId="84064f55cba3fc59" providerId="LiveId" clId="{FE6DFD14-DA35-4F83-A918-168F62E7F8C8}" dt="2022-04-21T06:07:56.206" v="358" actId="1076"/>
          <ac:spMkLst>
            <pc:docMk/>
            <pc:sldMk cId="888906205" sldId="566"/>
            <ac:spMk id="2" creationId="{A3E61266-9A07-4D96-A624-DF99AEC06CA0}"/>
          </ac:spMkLst>
        </pc:spChg>
        <pc:spChg chg="mod">
          <ac:chgData name="Eivind Bjerksetmyr" userId="84064f55cba3fc59" providerId="LiveId" clId="{FE6DFD14-DA35-4F83-A918-168F62E7F8C8}" dt="2022-04-21T06:08:37.584" v="368" actId="1076"/>
          <ac:spMkLst>
            <pc:docMk/>
            <pc:sldMk cId="888906205" sldId="566"/>
            <ac:spMk id="3" creationId="{3BB3947F-79DD-4DA8-9A2C-F1ED1AE29B5E}"/>
          </ac:spMkLst>
        </pc:spChg>
        <pc:spChg chg="add mod">
          <ac:chgData name="Eivind Bjerksetmyr" userId="84064f55cba3fc59" providerId="LiveId" clId="{FE6DFD14-DA35-4F83-A918-168F62E7F8C8}" dt="2022-04-21T06:39:43.690" v="818" actId="164"/>
          <ac:spMkLst>
            <pc:docMk/>
            <pc:sldMk cId="888906205" sldId="566"/>
            <ac:spMk id="5" creationId="{7890006D-BE92-49C2-A532-DE0514A37F76}"/>
          </ac:spMkLst>
        </pc:spChg>
        <pc:spChg chg="add mod ord">
          <ac:chgData name="Eivind Bjerksetmyr" userId="84064f55cba3fc59" providerId="LiveId" clId="{FE6DFD14-DA35-4F83-A918-168F62E7F8C8}" dt="2022-04-21T06:40:08.742" v="824" actId="113"/>
          <ac:spMkLst>
            <pc:docMk/>
            <pc:sldMk cId="888906205" sldId="566"/>
            <ac:spMk id="8" creationId="{8E4C13DE-B011-4631-A732-164995038C19}"/>
          </ac:spMkLst>
        </pc:spChg>
        <pc:spChg chg="add mod ord">
          <ac:chgData name="Eivind Bjerksetmyr" userId="84064f55cba3fc59" providerId="LiveId" clId="{FE6DFD14-DA35-4F83-A918-168F62E7F8C8}" dt="2022-04-21T06:39:43.690" v="818" actId="164"/>
          <ac:spMkLst>
            <pc:docMk/>
            <pc:sldMk cId="888906205" sldId="566"/>
            <ac:spMk id="9" creationId="{C016D485-1257-4905-B5D9-375294E7D5BA}"/>
          </ac:spMkLst>
        </pc:spChg>
        <pc:spChg chg="add mod">
          <ac:chgData name="Eivind Bjerksetmyr" userId="84064f55cba3fc59" providerId="LiveId" clId="{FE6DFD14-DA35-4F83-A918-168F62E7F8C8}" dt="2022-04-21T06:16:49.367" v="591" actId="1076"/>
          <ac:spMkLst>
            <pc:docMk/>
            <pc:sldMk cId="888906205" sldId="566"/>
            <ac:spMk id="10" creationId="{7BEFF6AA-7785-45A2-8140-D775B2065CE2}"/>
          </ac:spMkLst>
        </pc:spChg>
        <pc:spChg chg="add mod ord">
          <ac:chgData name="Eivind Bjerksetmyr" userId="84064f55cba3fc59" providerId="LiveId" clId="{FE6DFD14-DA35-4F83-A918-168F62E7F8C8}" dt="2022-04-21T06:40:09.029" v="825" actId="113"/>
          <ac:spMkLst>
            <pc:docMk/>
            <pc:sldMk cId="888906205" sldId="566"/>
            <ac:spMk id="11" creationId="{C36C39A2-CFEF-4FD5-8519-4581CA2F643C}"/>
          </ac:spMkLst>
        </pc:spChg>
        <pc:spChg chg="add mod ord">
          <ac:chgData name="Eivind Bjerksetmyr" userId="84064f55cba3fc59" providerId="LiveId" clId="{FE6DFD14-DA35-4F83-A918-168F62E7F8C8}" dt="2022-04-21T06:40:09.291" v="826" actId="113"/>
          <ac:spMkLst>
            <pc:docMk/>
            <pc:sldMk cId="888906205" sldId="566"/>
            <ac:spMk id="12" creationId="{B8C5DF5B-BC6F-4A32-B3F6-8DC580C19663}"/>
          </ac:spMkLst>
        </pc:spChg>
        <pc:spChg chg="add mod ord topLvl">
          <ac:chgData name="Eivind Bjerksetmyr" userId="84064f55cba3fc59" providerId="LiveId" clId="{FE6DFD14-DA35-4F83-A918-168F62E7F8C8}" dt="2022-04-21T06:40:09.549" v="827" actId="113"/>
          <ac:spMkLst>
            <pc:docMk/>
            <pc:sldMk cId="888906205" sldId="566"/>
            <ac:spMk id="13" creationId="{E8ED95EB-9C75-4056-A2E9-B38226DAD324}"/>
          </ac:spMkLst>
        </pc:spChg>
        <pc:spChg chg="add del mod">
          <ac:chgData name="Eivind Bjerksetmyr" userId="84064f55cba3fc59" providerId="LiveId" clId="{FE6DFD14-DA35-4F83-A918-168F62E7F8C8}" dt="2022-04-21T06:21:56.535" v="638" actId="478"/>
          <ac:spMkLst>
            <pc:docMk/>
            <pc:sldMk cId="888906205" sldId="566"/>
            <ac:spMk id="15" creationId="{264879A4-2D8B-4933-A7DB-E9AFC2200234}"/>
          </ac:spMkLst>
        </pc:spChg>
        <pc:spChg chg="add del mod">
          <ac:chgData name="Eivind Bjerksetmyr" userId="84064f55cba3fc59" providerId="LiveId" clId="{FE6DFD14-DA35-4F83-A918-168F62E7F8C8}" dt="2022-04-21T06:21:55.373" v="637" actId="478"/>
          <ac:spMkLst>
            <pc:docMk/>
            <pc:sldMk cId="888906205" sldId="566"/>
            <ac:spMk id="16" creationId="{6EF50832-0B44-43DF-BE53-1BE133828DFF}"/>
          </ac:spMkLst>
        </pc:spChg>
        <pc:spChg chg="add del mod">
          <ac:chgData name="Eivind Bjerksetmyr" userId="84064f55cba3fc59" providerId="LiveId" clId="{FE6DFD14-DA35-4F83-A918-168F62E7F8C8}" dt="2022-04-21T06:21:54.061" v="636" actId="478"/>
          <ac:spMkLst>
            <pc:docMk/>
            <pc:sldMk cId="888906205" sldId="566"/>
            <ac:spMk id="17" creationId="{4B977004-D55F-44C0-B621-7EC077D05315}"/>
          </ac:spMkLst>
        </pc:spChg>
        <pc:spChg chg="add mod">
          <ac:chgData name="Eivind Bjerksetmyr" userId="84064f55cba3fc59" providerId="LiveId" clId="{FE6DFD14-DA35-4F83-A918-168F62E7F8C8}" dt="2022-04-21T06:39:43.690" v="818" actId="164"/>
          <ac:spMkLst>
            <pc:docMk/>
            <pc:sldMk cId="888906205" sldId="566"/>
            <ac:spMk id="18" creationId="{6BB6CCC6-6B14-4AAF-AD23-F37633207F01}"/>
          </ac:spMkLst>
        </pc:spChg>
        <pc:spChg chg="add mod topLvl">
          <ac:chgData name="Eivind Bjerksetmyr" userId="84064f55cba3fc59" providerId="LiveId" clId="{FE6DFD14-DA35-4F83-A918-168F62E7F8C8}" dt="2022-04-21T06:39:43.690" v="818" actId="164"/>
          <ac:spMkLst>
            <pc:docMk/>
            <pc:sldMk cId="888906205" sldId="566"/>
            <ac:spMk id="19" creationId="{F5809B7D-66E1-4747-8D01-5291AFEB1D37}"/>
          </ac:spMkLst>
        </pc:spChg>
        <pc:spChg chg="mod topLvl">
          <ac:chgData name="Eivind Bjerksetmyr" userId="84064f55cba3fc59" providerId="LiveId" clId="{FE6DFD14-DA35-4F83-A918-168F62E7F8C8}" dt="2022-04-21T06:39:43.690" v="818" actId="164"/>
          <ac:spMkLst>
            <pc:docMk/>
            <pc:sldMk cId="888906205" sldId="566"/>
            <ac:spMk id="22" creationId="{D43FC355-B87F-4130-B360-397A1BB6E02A}"/>
          </ac:spMkLst>
        </pc:spChg>
        <pc:spChg chg="del mod topLvl">
          <ac:chgData name="Eivind Bjerksetmyr" userId="84064f55cba3fc59" providerId="LiveId" clId="{FE6DFD14-DA35-4F83-A918-168F62E7F8C8}" dt="2022-04-21T06:24:55.609" v="676" actId="478"/>
          <ac:spMkLst>
            <pc:docMk/>
            <pc:sldMk cId="888906205" sldId="566"/>
            <ac:spMk id="23" creationId="{A009DFD2-45E9-4D7A-B2CD-7F9B2D0664C9}"/>
          </ac:spMkLst>
        </pc:spChg>
        <pc:spChg chg="mod">
          <ac:chgData name="Eivind Bjerksetmyr" userId="84064f55cba3fc59" providerId="LiveId" clId="{FE6DFD14-DA35-4F83-A918-168F62E7F8C8}" dt="2022-04-21T06:32:42.171" v="770" actId="1076"/>
          <ac:spMkLst>
            <pc:docMk/>
            <pc:sldMk cId="888906205" sldId="566"/>
            <ac:spMk id="21506" creationId="{5400FAA3-805B-4D78-920B-4C90D30AD1C3}"/>
          </ac:spMkLst>
        </pc:spChg>
        <pc:grpChg chg="add del mod">
          <ac:chgData name="Eivind Bjerksetmyr" userId="84064f55cba3fc59" providerId="LiveId" clId="{FE6DFD14-DA35-4F83-A918-168F62E7F8C8}" dt="2022-04-21T06:25:30.011" v="681" actId="165"/>
          <ac:grpSpMkLst>
            <pc:docMk/>
            <pc:sldMk cId="888906205" sldId="566"/>
            <ac:grpSpMk id="14" creationId="{A21314AB-1FFC-4811-AD51-070330A23E8E}"/>
          </ac:grpSpMkLst>
        </pc:grpChg>
        <pc:grpChg chg="add mod">
          <ac:chgData name="Eivind Bjerksetmyr" userId="84064f55cba3fc59" providerId="LiveId" clId="{FE6DFD14-DA35-4F83-A918-168F62E7F8C8}" dt="2022-04-21T06:39:52.082" v="819" actId="1076"/>
          <ac:grpSpMkLst>
            <pc:docMk/>
            <pc:sldMk cId="888906205" sldId="566"/>
            <ac:grpSpMk id="20" creationId="{C753E0EE-D157-41EB-B3C7-67B5C2F9CF3B}"/>
          </ac:grpSpMkLst>
        </pc:grpChg>
        <pc:grpChg chg="add del mod">
          <ac:chgData name="Eivind Bjerksetmyr" userId="84064f55cba3fc59" providerId="LiveId" clId="{FE6DFD14-DA35-4F83-A918-168F62E7F8C8}" dt="2022-04-21T06:24:52.838" v="675" actId="165"/>
          <ac:grpSpMkLst>
            <pc:docMk/>
            <pc:sldMk cId="888906205" sldId="566"/>
            <ac:grpSpMk id="21" creationId="{C8A5FF3A-25FF-4D7B-A97F-E9F422FC0C39}"/>
          </ac:grpSpMkLst>
        </pc:grpChg>
        <pc:picChg chg="mod">
          <ac:chgData name="Eivind Bjerksetmyr" userId="84064f55cba3fc59" providerId="LiveId" clId="{FE6DFD14-DA35-4F83-A918-168F62E7F8C8}" dt="2022-04-21T06:34:53.677" v="782" actId="14100"/>
          <ac:picMkLst>
            <pc:docMk/>
            <pc:sldMk cId="888906205" sldId="566"/>
            <ac:picMk id="6" creationId="{5615DFE2-D387-4D24-9B83-BC2C25B21A34}"/>
          </ac:picMkLst>
        </pc:picChg>
        <pc:picChg chg="mod">
          <ac:chgData name="Eivind Bjerksetmyr" userId="84064f55cba3fc59" providerId="LiveId" clId="{FE6DFD14-DA35-4F83-A918-168F62E7F8C8}" dt="2022-04-21T06:39:34.729" v="817" actId="1076"/>
          <ac:picMkLst>
            <pc:docMk/>
            <pc:sldMk cId="888906205" sldId="566"/>
            <ac:picMk id="7" creationId="{35D1F19E-8867-46D0-A88B-B467A128F96E}"/>
          </ac:picMkLst>
        </pc:picChg>
      </pc:sldChg>
      <pc:sldChg chg="addSp delSp modSp add del mod">
        <pc:chgData name="Eivind Bjerksetmyr" userId="84064f55cba3fc59" providerId="LiveId" clId="{FE6DFD14-DA35-4F83-A918-168F62E7F8C8}" dt="2022-04-25T06:33:54.656" v="2613" actId="2696"/>
        <pc:sldMkLst>
          <pc:docMk/>
          <pc:sldMk cId="1059179037" sldId="567"/>
        </pc:sldMkLst>
        <pc:spChg chg="del mod">
          <ac:chgData name="Eivind Bjerksetmyr" userId="84064f55cba3fc59" providerId="LiveId" clId="{FE6DFD14-DA35-4F83-A918-168F62E7F8C8}" dt="2022-04-21T07:19:57.210" v="1327" actId="478"/>
          <ac:spMkLst>
            <pc:docMk/>
            <pc:sldMk cId="1059179037" sldId="567"/>
            <ac:spMk id="2" creationId="{A3E61266-9A07-4D96-A624-DF99AEC06CA0}"/>
          </ac:spMkLst>
        </pc:spChg>
        <pc:spChg chg="del">
          <ac:chgData name="Eivind Bjerksetmyr" userId="84064f55cba3fc59" providerId="LiveId" clId="{FE6DFD14-DA35-4F83-A918-168F62E7F8C8}" dt="2022-04-21T07:19:44.566" v="1324" actId="478"/>
          <ac:spMkLst>
            <pc:docMk/>
            <pc:sldMk cId="1059179037" sldId="567"/>
            <ac:spMk id="3" creationId="{3BB3947F-79DD-4DA8-9A2C-F1ED1AE29B5E}"/>
          </ac:spMkLst>
        </pc:spChg>
        <pc:spChg chg="add mod">
          <ac:chgData name="Eivind Bjerksetmyr" userId="84064f55cba3fc59" providerId="LiveId" clId="{FE6DFD14-DA35-4F83-A918-168F62E7F8C8}" dt="2022-04-21T11:05:04.643" v="1881" actId="1076"/>
          <ac:spMkLst>
            <pc:docMk/>
            <pc:sldMk cId="1059179037" sldId="567"/>
            <ac:spMk id="4" creationId="{D9027C31-F1DE-4965-963A-7F0736D8224D}"/>
          </ac:spMkLst>
        </pc:spChg>
        <pc:spChg chg="mod topLvl">
          <ac:chgData name="Eivind Bjerksetmyr" userId="84064f55cba3fc59" providerId="LiveId" clId="{FE6DFD14-DA35-4F83-A918-168F62E7F8C8}" dt="2022-04-21T09:26:18.580" v="1878" actId="14100"/>
          <ac:spMkLst>
            <pc:docMk/>
            <pc:sldMk cId="1059179037" sldId="567"/>
            <ac:spMk id="5" creationId="{7890006D-BE92-49C2-A532-DE0514A37F76}"/>
          </ac:spMkLst>
        </pc:spChg>
        <pc:spChg chg="mod topLvl">
          <ac:chgData name="Eivind Bjerksetmyr" userId="84064f55cba3fc59" providerId="LiveId" clId="{FE6DFD14-DA35-4F83-A918-168F62E7F8C8}" dt="2022-04-21T09:00:49.524" v="1812" actId="1036"/>
          <ac:spMkLst>
            <pc:docMk/>
            <pc:sldMk cId="1059179037" sldId="567"/>
            <ac:spMk id="8" creationId="{8E4C13DE-B011-4631-A732-164995038C19}"/>
          </ac:spMkLst>
        </pc:spChg>
        <pc:spChg chg="mod topLvl">
          <ac:chgData name="Eivind Bjerksetmyr" userId="84064f55cba3fc59" providerId="LiveId" clId="{FE6DFD14-DA35-4F83-A918-168F62E7F8C8}" dt="2022-04-22T06:27:04.210" v="2004" actId="207"/>
          <ac:spMkLst>
            <pc:docMk/>
            <pc:sldMk cId="1059179037" sldId="567"/>
            <ac:spMk id="9" creationId="{C016D485-1257-4905-B5D9-375294E7D5BA}"/>
          </ac:spMkLst>
        </pc:spChg>
        <pc:spChg chg="del mod">
          <ac:chgData name="Eivind Bjerksetmyr" userId="84064f55cba3fc59" providerId="LiveId" clId="{FE6DFD14-DA35-4F83-A918-168F62E7F8C8}" dt="2022-04-21T09:02:41.285" v="1836" actId="478"/>
          <ac:spMkLst>
            <pc:docMk/>
            <pc:sldMk cId="1059179037" sldId="567"/>
            <ac:spMk id="10" creationId="{7BEFF6AA-7785-45A2-8140-D775B2065CE2}"/>
          </ac:spMkLst>
        </pc:spChg>
        <pc:spChg chg="mod topLvl">
          <ac:chgData name="Eivind Bjerksetmyr" userId="84064f55cba3fc59" providerId="LiveId" clId="{FE6DFD14-DA35-4F83-A918-168F62E7F8C8}" dt="2022-04-21T09:00:49.524" v="1812" actId="1036"/>
          <ac:spMkLst>
            <pc:docMk/>
            <pc:sldMk cId="1059179037" sldId="567"/>
            <ac:spMk id="11" creationId="{C36C39A2-CFEF-4FD5-8519-4581CA2F643C}"/>
          </ac:spMkLst>
        </pc:spChg>
        <pc:spChg chg="mod topLvl">
          <ac:chgData name="Eivind Bjerksetmyr" userId="84064f55cba3fc59" providerId="LiveId" clId="{FE6DFD14-DA35-4F83-A918-168F62E7F8C8}" dt="2022-04-21T09:00:49.524" v="1812" actId="1036"/>
          <ac:spMkLst>
            <pc:docMk/>
            <pc:sldMk cId="1059179037" sldId="567"/>
            <ac:spMk id="12" creationId="{B8C5DF5B-BC6F-4A32-B3F6-8DC580C19663}"/>
          </ac:spMkLst>
        </pc:spChg>
        <pc:spChg chg="mod topLvl">
          <ac:chgData name="Eivind Bjerksetmyr" userId="84064f55cba3fc59" providerId="LiveId" clId="{FE6DFD14-DA35-4F83-A918-168F62E7F8C8}" dt="2022-04-21T09:00:49.524" v="1812" actId="1036"/>
          <ac:spMkLst>
            <pc:docMk/>
            <pc:sldMk cId="1059179037" sldId="567"/>
            <ac:spMk id="13" creationId="{E8ED95EB-9C75-4056-A2E9-B38226DAD324}"/>
          </ac:spMkLst>
        </pc:spChg>
        <pc:spChg chg="add del mod">
          <ac:chgData name="Eivind Bjerksetmyr" userId="84064f55cba3fc59" providerId="LiveId" clId="{FE6DFD14-DA35-4F83-A918-168F62E7F8C8}" dt="2022-04-21T07:19:52.223" v="1326" actId="478"/>
          <ac:spMkLst>
            <pc:docMk/>
            <pc:sldMk cId="1059179037" sldId="567"/>
            <ac:spMk id="14" creationId="{D26DE926-022C-4564-8978-7D2A034C0DF1}"/>
          </ac:spMkLst>
        </pc:spChg>
        <pc:spChg chg="add del mod">
          <ac:chgData name="Eivind Bjerksetmyr" userId="84064f55cba3fc59" providerId="LiveId" clId="{FE6DFD14-DA35-4F83-A918-168F62E7F8C8}" dt="2022-04-21T08:58:22.812" v="1738" actId="478"/>
          <ac:spMkLst>
            <pc:docMk/>
            <pc:sldMk cId="1059179037" sldId="567"/>
            <ac:spMk id="15" creationId="{7B7A2827-421E-47C1-8787-2A1456B5B352}"/>
          </ac:spMkLst>
        </pc:spChg>
        <pc:spChg chg="mod topLvl">
          <ac:chgData name="Eivind Bjerksetmyr" userId="84064f55cba3fc59" providerId="LiveId" clId="{FE6DFD14-DA35-4F83-A918-168F62E7F8C8}" dt="2022-04-21T09:26:18.580" v="1878" actId="14100"/>
          <ac:spMkLst>
            <pc:docMk/>
            <pc:sldMk cId="1059179037" sldId="567"/>
            <ac:spMk id="18" creationId="{6BB6CCC6-6B14-4AAF-AD23-F37633207F01}"/>
          </ac:spMkLst>
        </pc:spChg>
        <pc:spChg chg="mod topLvl">
          <ac:chgData name="Eivind Bjerksetmyr" userId="84064f55cba3fc59" providerId="LiveId" clId="{FE6DFD14-DA35-4F83-A918-168F62E7F8C8}" dt="2022-04-21T09:26:18.580" v="1878" actId="14100"/>
          <ac:spMkLst>
            <pc:docMk/>
            <pc:sldMk cId="1059179037" sldId="567"/>
            <ac:spMk id="19" creationId="{F5809B7D-66E1-4747-8D01-5291AFEB1D37}"/>
          </ac:spMkLst>
        </pc:spChg>
        <pc:spChg chg="add mod">
          <ac:chgData name="Eivind Bjerksetmyr" userId="84064f55cba3fc59" providerId="LiveId" clId="{FE6DFD14-DA35-4F83-A918-168F62E7F8C8}" dt="2022-04-21T09:26:18.580" v="1878" actId="14100"/>
          <ac:spMkLst>
            <pc:docMk/>
            <pc:sldMk cId="1059179037" sldId="567"/>
            <ac:spMk id="21" creationId="{03A76DCC-419E-43F3-8F1F-9140900538CC}"/>
          </ac:spMkLst>
        </pc:spChg>
        <pc:spChg chg="mod topLvl">
          <ac:chgData name="Eivind Bjerksetmyr" userId="84064f55cba3fc59" providerId="LiveId" clId="{FE6DFD14-DA35-4F83-A918-168F62E7F8C8}" dt="2022-04-21T09:26:18.580" v="1878" actId="14100"/>
          <ac:spMkLst>
            <pc:docMk/>
            <pc:sldMk cId="1059179037" sldId="567"/>
            <ac:spMk id="22" creationId="{D43FC355-B87F-4130-B360-397A1BB6E02A}"/>
          </ac:spMkLst>
        </pc:spChg>
        <pc:spChg chg="add mod">
          <ac:chgData name="Eivind Bjerksetmyr" userId="84064f55cba3fc59" providerId="LiveId" clId="{FE6DFD14-DA35-4F83-A918-168F62E7F8C8}" dt="2022-04-21T09:00:49.524" v="1812" actId="1036"/>
          <ac:spMkLst>
            <pc:docMk/>
            <pc:sldMk cId="1059179037" sldId="567"/>
            <ac:spMk id="23" creationId="{60F2892C-B09F-4265-A0EA-621A28AD218E}"/>
          </ac:spMkLst>
        </pc:spChg>
        <pc:spChg chg="mod">
          <ac:chgData name="Eivind Bjerksetmyr" userId="84064f55cba3fc59" providerId="LiveId" clId="{FE6DFD14-DA35-4F83-A918-168F62E7F8C8}" dt="2022-04-21T07:49:32.049" v="1681" actId="1036"/>
          <ac:spMkLst>
            <pc:docMk/>
            <pc:sldMk cId="1059179037" sldId="567"/>
            <ac:spMk id="21506" creationId="{5400FAA3-805B-4D78-920B-4C90D30AD1C3}"/>
          </ac:spMkLst>
        </pc:spChg>
        <pc:grpChg chg="del">
          <ac:chgData name="Eivind Bjerksetmyr" userId="84064f55cba3fc59" providerId="LiveId" clId="{FE6DFD14-DA35-4F83-A918-168F62E7F8C8}" dt="2022-04-21T06:43:46.275" v="836" actId="165"/>
          <ac:grpSpMkLst>
            <pc:docMk/>
            <pc:sldMk cId="1059179037" sldId="567"/>
            <ac:grpSpMk id="20" creationId="{C753E0EE-D157-41EB-B3C7-67B5C2F9CF3B}"/>
          </ac:grpSpMkLst>
        </pc:grpChg>
        <pc:picChg chg="add del mod">
          <ac:chgData name="Eivind Bjerksetmyr" userId="84064f55cba3fc59" providerId="LiveId" clId="{FE6DFD14-DA35-4F83-A918-168F62E7F8C8}" dt="2022-04-22T06:29:15.504" v="2099" actId="21"/>
          <ac:picMkLst>
            <pc:docMk/>
            <pc:sldMk cId="1059179037" sldId="567"/>
            <ac:picMk id="3" creationId="{4FC15C69-7810-4409-B58E-7119FEDDB054}"/>
          </ac:picMkLst>
        </pc:picChg>
        <pc:picChg chg="del">
          <ac:chgData name="Eivind Bjerksetmyr" userId="84064f55cba3fc59" providerId="LiveId" clId="{FE6DFD14-DA35-4F83-A918-168F62E7F8C8}" dt="2022-04-21T06:43:08.955" v="829" actId="478"/>
          <ac:picMkLst>
            <pc:docMk/>
            <pc:sldMk cId="1059179037" sldId="567"/>
            <ac:picMk id="6" creationId="{5615DFE2-D387-4D24-9B83-BC2C25B21A34}"/>
          </ac:picMkLst>
        </pc:picChg>
        <pc:picChg chg="mod">
          <ac:chgData name="Eivind Bjerksetmyr" userId="84064f55cba3fc59" providerId="LiveId" clId="{FE6DFD14-DA35-4F83-A918-168F62E7F8C8}" dt="2022-04-21T07:14:36.288" v="1223" actId="1076"/>
          <ac:picMkLst>
            <pc:docMk/>
            <pc:sldMk cId="1059179037" sldId="567"/>
            <ac:picMk id="7" creationId="{35D1F19E-8867-46D0-A88B-B467A128F96E}"/>
          </ac:picMkLst>
        </pc:picChg>
        <pc:picChg chg="add del mod">
          <ac:chgData name="Eivind Bjerksetmyr" userId="84064f55cba3fc59" providerId="LiveId" clId="{FE6DFD14-DA35-4F83-A918-168F62E7F8C8}" dt="2022-04-22T06:31:16.605" v="2121" actId="478"/>
          <ac:picMkLst>
            <pc:docMk/>
            <pc:sldMk cId="1059179037" sldId="567"/>
            <ac:picMk id="10" creationId="{F5E52C35-0C5D-4F71-B4DD-B640CE9CAD72}"/>
          </ac:picMkLst>
        </pc:picChg>
        <pc:picChg chg="add mod modCrop">
          <ac:chgData name="Eivind Bjerksetmyr" userId="84064f55cba3fc59" providerId="LiveId" clId="{FE6DFD14-DA35-4F83-A918-168F62E7F8C8}" dt="2022-04-21T09:16:07.030" v="1875" actId="14861"/>
          <ac:picMkLst>
            <pc:docMk/>
            <pc:sldMk cId="1059179037" sldId="567"/>
            <ac:picMk id="17" creationId="{8F1250B1-ED12-4216-AB90-D0EC3BB25FDA}"/>
          </ac:picMkLst>
        </pc:picChg>
        <pc:picChg chg="add del mod">
          <ac:chgData name="Eivind Bjerksetmyr" userId="84064f55cba3fc59" providerId="LiveId" clId="{FE6DFD14-DA35-4F83-A918-168F62E7F8C8}" dt="2022-04-21T07:40:42.737" v="1565" actId="478"/>
          <ac:picMkLst>
            <pc:docMk/>
            <pc:sldMk cId="1059179037" sldId="567"/>
            <ac:picMk id="24" creationId="{6F918FE0-B469-411C-A972-516007742B52}"/>
          </ac:picMkLst>
        </pc:picChg>
        <pc:picChg chg="add mod">
          <ac:chgData name="Eivind Bjerksetmyr" userId="84064f55cba3fc59" providerId="LiveId" clId="{FE6DFD14-DA35-4F83-A918-168F62E7F8C8}" dt="2022-04-24T15:44:45.075" v="2165" actId="1076"/>
          <ac:picMkLst>
            <pc:docMk/>
            <pc:sldMk cId="1059179037" sldId="567"/>
            <ac:picMk id="24" creationId="{FFA52CF0-2872-4993-9104-4F09DB3B8E8C}"/>
          </ac:picMkLst>
        </pc:picChg>
        <pc:picChg chg="add mod">
          <ac:chgData name="Eivind Bjerksetmyr" userId="84064f55cba3fc59" providerId="LiveId" clId="{FE6DFD14-DA35-4F83-A918-168F62E7F8C8}" dt="2022-04-21T09:16:31.131" v="1876" actId="14861"/>
          <ac:picMkLst>
            <pc:docMk/>
            <pc:sldMk cId="1059179037" sldId="567"/>
            <ac:picMk id="26" creationId="{4842D713-D718-4D2B-B1E4-82DC8D5C5A03}"/>
          </ac:picMkLst>
        </pc:picChg>
        <pc:picChg chg="add mod">
          <ac:chgData name="Eivind Bjerksetmyr" userId="84064f55cba3fc59" providerId="LiveId" clId="{FE6DFD14-DA35-4F83-A918-168F62E7F8C8}" dt="2022-04-21T09:16:31.131" v="1876" actId="14861"/>
          <ac:picMkLst>
            <pc:docMk/>
            <pc:sldMk cId="1059179037" sldId="567"/>
            <ac:picMk id="27" creationId="{08C4EDC3-5992-4480-AA76-244FBA29D33B}"/>
          </ac:picMkLst>
        </pc:picChg>
        <pc:picChg chg="add mod">
          <ac:chgData name="Eivind Bjerksetmyr" userId="84064f55cba3fc59" providerId="LiveId" clId="{FE6DFD14-DA35-4F83-A918-168F62E7F8C8}" dt="2022-04-21T09:16:31.131" v="1876" actId="14861"/>
          <ac:picMkLst>
            <pc:docMk/>
            <pc:sldMk cId="1059179037" sldId="567"/>
            <ac:picMk id="28" creationId="{5187DACA-ADF4-43D5-99D4-5ABC2F52B86A}"/>
          </ac:picMkLst>
        </pc:picChg>
        <pc:picChg chg="add mod">
          <ac:chgData name="Eivind Bjerksetmyr" userId="84064f55cba3fc59" providerId="LiveId" clId="{FE6DFD14-DA35-4F83-A918-168F62E7F8C8}" dt="2022-04-21T09:16:31.131" v="1876" actId="14861"/>
          <ac:picMkLst>
            <pc:docMk/>
            <pc:sldMk cId="1059179037" sldId="567"/>
            <ac:picMk id="29" creationId="{E94264FC-4C64-463A-BA6F-4A000172EBD1}"/>
          </ac:picMkLst>
        </pc:picChg>
        <pc:picChg chg="add mod">
          <ac:chgData name="Eivind Bjerksetmyr" userId="84064f55cba3fc59" providerId="LiveId" clId="{FE6DFD14-DA35-4F83-A918-168F62E7F8C8}" dt="2022-04-21T09:22:46.941" v="1877" actId="1076"/>
          <ac:picMkLst>
            <pc:docMk/>
            <pc:sldMk cId="1059179037" sldId="567"/>
            <ac:picMk id="30" creationId="{4E30EA7B-6339-4ED8-A67C-959F4D34F618}"/>
          </ac:picMkLst>
        </pc:picChg>
      </pc:sldChg>
      <pc:sldChg chg="addSp delSp modSp add del mod">
        <pc:chgData name="Eivind Bjerksetmyr" userId="84064f55cba3fc59" providerId="LiveId" clId="{FE6DFD14-DA35-4F83-A918-168F62E7F8C8}" dt="2022-04-25T06:34:17.103" v="2617" actId="2696"/>
        <pc:sldMkLst>
          <pc:docMk/>
          <pc:sldMk cId="3406220492" sldId="568"/>
        </pc:sldMkLst>
        <pc:spChg chg="mod">
          <ac:chgData name="Eivind Bjerksetmyr" userId="84064f55cba3fc59" providerId="LiveId" clId="{FE6DFD14-DA35-4F83-A918-168F62E7F8C8}" dt="2022-04-24T15:59:00.591" v="2267" actId="14100"/>
          <ac:spMkLst>
            <pc:docMk/>
            <pc:sldMk cId="3406220492" sldId="568"/>
            <ac:spMk id="5" creationId="{7890006D-BE92-49C2-A532-DE0514A37F76}"/>
          </ac:spMkLst>
        </pc:spChg>
        <pc:spChg chg="mod">
          <ac:chgData name="Eivind Bjerksetmyr" userId="84064f55cba3fc59" providerId="LiveId" clId="{FE6DFD14-DA35-4F83-A918-168F62E7F8C8}" dt="2022-04-24T15:59:02.588" v="2273" actId="14100"/>
          <ac:spMkLst>
            <pc:docMk/>
            <pc:sldMk cId="3406220492" sldId="568"/>
            <ac:spMk id="9" creationId="{C016D485-1257-4905-B5D9-375294E7D5BA}"/>
          </ac:spMkLst>
        </pc:spChg>
        <pc:spChg chg="add del mod">
          <ac:chgData name="Eivind Bjerksetmyr" userId="84064f55cba3fc59" providerId="LiveId" clId="{FE6DFD14-DA35-4F83-A918-168F62E7F8C8}" dt="2022-04-24T15:54:13.433" v="2240" actId="478"/>
          <ac:spMkLst>
            <pc:docMk/>
            <pc:sldMk cId="3406220492" sldId="568"/>
            <ac:spMk id="25" creationId="{6363CEE5-B3A8-4CF0-B655-7FCB338C9D03}"/>
          </ac:spMkLst>
        </pc:spChg>
        <pc:spChg chg="mod">
          <ac:chgData name="Eivind Bjerksetmyr" userId="84064f55cba3fc59" providerId="LiveId" clId="{FE6DFD14-DA35-4F83-A918-168F62E7F8C8}" dt="2022-04-24T15:53:56.837" v="2239" actId="122"/>
          <ac:spMkLst>
            <pc:docMk/>
            <pc:sldMk cId="3406220492" sldId="568"/>
            <ac:spMk id="21506" creationId="{5400FAA3-805B-4D78-920B-4C90D30AD1C3}"/>
          </ac:spMkLst>
        </pc:spChg>
        <pc:picChg chg="add mod modCrop">
          <ac:chgData name="Eivind Bjerksetmyr" userId="84064f55cba3fc59" providerId="LiveId" clId="{FE6DFD14-DA35-4F83-A918-168F62E7F8C8}" dt="2022-04-24T15:59:03.369" v="2275" actId="14100"/>
          <ac:picMkLst>
            <pc:docMk/>
            <pc:sldMk cId="3406220492" sldId="568"/>
            <ac:picMk id="3" creationId="{F52FB422-618D-46DD-9946-6C3A7FE593DD}"/>
          </ac:picMkLst>
        </pc:picChg>
        <pc:picChg chg="add mod">
          <ac:chgData name="Eivind Bjerksetmyr" userId="84064f55cba3fc59" providerId="LiveId" clId="{FE6DFD14-DA35-4F83-A918-168F62E7F8C8}" dt="2022-04-24T15:44:30.138" v="2163" actId="1076"/>
          <ac:picMkLst>
            <pc:docMk/>
            <pc:sldMk cId="3406220492" sldId="568"/>
            <ac:picMk id="24" creationId="{40237027-C3A8-4346-BB33-E760DA33D695}"/>
          </ac:picMkLst>
        </pc:picChg>
        <pc:picChg chg="add del mod">
          <ac:chgData name="Eivind Bjerksetmyr" userId="84064f55cba3fc59" providerId="LiveId" clId="{FE6DFD14-DA35-4F83-A918-168F62E7F8C8}" dt="2022-04-24T15:51:51.538" v="2225" actId="478"/>
          <ac:picMkLst>
            <pc:docMk/>
            <pc:sldMk cId="3406220492" sldId="568"/>
            <ac:picMk id="31" creationId="{8F73AEDF-8627-4B1A-A25F-1596926499B7}"/>
          </ac:picMkLst>
        </pc:picChg>
        <pc:picChg chg="add del mod">
          <ac:chgData name="Eivind Bjerksetmyr" userId="84064f55cba3fc59" providerId="LiveId" clId="{FE6DFD14-DA35-4F83-A918-168F62E7F8C8}" dt="2022-04-24T15:56:33.590" v="2252" actId="478"/>
          <ac:picMkLst>
            <pc:docMk/>
            <pc:sldMk cId="3406220492" sldId="568"/>
            <ac:picMk id="32" creationId="{8572DDCD-FEA9-4887-9A38-F1968214D5D9}"/>
          </ac:picMkLst>
        </pc:picChg>
      </pc:sldChg>
      <pc:sldChg chg="modSp add del mod">
        <pc:chgData name="Eivind Bjerksetmyr" userId="84064f55cba3fc59" providerId="LiveId" clId="{FE6DFD14-DA35-4F83-A918-168F62E7F8C8}" dt="2022-04-21T07:33:19.412" v="1533" actId="2696"/>
        <pc:sldMkLst>
          <pc:docMk/>
          <pc:sldMk cId="4194239793" sldId="568"/>
        </pc:sldMkLst>
        <pc:spChg chg="mod">
          <ac:chgData name="Eivind Bjerksetmyr" userId="84064f55cba3fc59" providerId="LiveId" clId="{FE6DFD14-DA35-4F83-A918-168F62E7F8C8}" dt="2022-04-21T07:30:58.899" v="1519" actId="207"/>
          <ac:spMkLst>
            <pc:docMk/>
            <pc:sldMk cId="4194239793" sldId="568"/>
            <ac:spMk id="5" creationId="{7890006D-BE92-49C2-A532-DE0514A37F76}"/>
          </ac:spMkLst>
        </pc:spChg>
        <pc:spChg chg="mod">
          <ac:chgData name="Eivind Bjerksetmyr" userId="84064f55cba3fc59" providerId="LiveId" clId="{FE6DFD14-DA35-4F83-A918-168F62E7F8C8}" dt="2022-04-21T07:30:43.094" v="1518" actId="207"/>
          <ac:spMkLst>
            <pc:docMk/>
            <pc:sldMk cId="4194239793" sldId="568"/>
            <ac:spMk id="9" creationId="{C016D485-1257-4905-B5D9-375294E7D5BA}"/>
          </ac:spMkLst>
        </pc:spChg>
        <pc:spChg chg="mod">
          <ac:chgData name="Eivind Bjerksetmyr" userId="84064f55cba3fc59" providerId="LiveId" clId="{FE6DFD14-DA35-4F83-A918-168F62E7F8C8}" dt="2022-04-21T07:31:01.481" v="1520" actId="207"/>
          <ac:spMkLst>
            <pc:docMk/>
            <pc:sldMk cId="4194239793" sldId="568"/>
            <ac:spMk id="18" creationId="{6BB6CCC6-6B14-4AAF-AD23-F37633207F01}"/>
          </ac:spMkLst>
        </pc:spChg>
        <pc:spChg chg="mod">
          <ac:chgData name="Eivind Bjerksetmyr" userId="84064f55cba3fc59" providerId="LiveId" clId="{FE6DFD14-DA35-4F83-A918-168F62E7F8C8}" dt="2022-04-21T07:31:08.816" v="1523" actId="207"/>
          <ac:spMkLst>
            <pc:docMk/>
            <pc:sldMk cId="4194239793" sldId="568"/>
            <ac:spMk id="19" creationId="{F5809B7D-66E1-4747-8D01-5291AFEB1D37}"/>
          </ac:spMkLst>
        </pc:spChg>
        <pc:spChg chg="mod">
          <ac:chgData name="Eivind Bjerksetmyr" userId="84064f55cba3fc59" providerId="LiveId" clId="{FE6DFD14-DA35-4F83-A918-168F62E7F8C8}" dt="2022-04-21T07:31:03.598" v="1521" actId="207"/>
          <ac:spMkLst>
            <pc:docMk/>
            <pc:sldMk cId="4194239793" sldId="568"/>
            <ac:spMk id="21" creationId="{03A76DCC-419E-43F3-8F1F-9140900538CC}"/>
          </ac:spMkLst>
        </pc:spChg>
        <pc:spChg chg="mod">
          <ac:chgData name="Eivind Bjerksetmyr" userId="84064f55cba3fc59" providerId="LiveId" clId="{FE6DFD14-DA35-4F83-A918-168F62E7F8C8}" dt="2022-04-21T07:31:06.305" v="1522" actId="207"/>
          <ac:spMkLst>
            <pc:docMk/>
            <pc:sldMk cId="4194239793" sldId="568"/>
            <ac:spMk id="22" creationId="{D43FC355-B87F-4130-B360-397A1BB6E02A}"/>
          </ac:spMkLst>
        </pc:spChg>
      </pc:sldChg>
      <pc:sldChg chg="addSp delSp modSp add del mod ord">
        <pc:chgData name="Eivind Bjerksetmyr" userId="84064f55cba3fc59" providerId="LiveId" clId="{FE6DFD14-DA35-4F83-A918-168F62E7F8C8}" dt="2022-04-25T10:40:10.654" v="3797" actId="47"/>
        <pc:sldMkLst>
          <pc:docMk/>
          <pc:sldMk cId="321982097" sldId="569"/>
        </pc:sldMkLst>
        <pc:spChg chg="add mod ord">
          <ac:chgData name="Eivind Bjerksetmyr" userId="84064f55cba3fc59" providerId="LiveId" clId="{FE6DFD14-DA35-4F83-A918-168F62E7F8C8}" dt="2022-04-24T16:02:15.221" v="2497" actId="1076"/>
          <ac:spMkLst>
            <pc:docMk/>
            <pc:sldMk cId="321982097" sldId="569"/>
            <ac:spMk id="2" creationId="{92931486-FC2D-4F71-BF09-A5C7E2B47C79}"/>
          </ac:spMkLst>
        </pc:spChg>
        <pc:spChg chg="del mod">
          <ac:chgData name="Eivind Bjerksetmyr" userId="84064f55cba3fc59" providerId="LiveId" clId="{FE6DFD14-DA35-4F83-A918-168F62E7F8C8}" dt="2022-04-24T16:03:06.001" v="2498" actId="478"/>
          <ac:spMkLst>
            <pc:docMk/>
            <pc:sldMk cId="321982097" sldId="569"/>
            <ac:spMk id="4" creationId="{D9027C31-F1DE-4965-963A-7F0736D8224D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5" creationId="{7890006D-BE92-49C2-A532-DE0514A37F76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8" creationId="{8E4C13DE-B011-4631-A732-164995038C19}"/>
          </ac:spMkLst>
        </pc:spChg>
        <pc:spChg chg="mod">
          <ac:chgData name="Eivind Bjerksetmyr" userId="84064f55cba3fc59" providerId="LiveId" clId="{FE6DFD14-DA35-4F83-A918-168F62E7F8C8}" dt="2022-04-24T17:33:47.812" v="2506" actId="14100"/>
          <ac:spMkLst>
            <pc:docMk/>
            <pc:sldMk cId="321982097" sldId="569"/>
            <ac:spMk id="9" creationId="{C016D485-1257-4905-B5D9-375294E7D5BA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11" creationId="{C36C39A2-CFEF-4FD5-8519-4581CA2F643C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12" creationId="{B8C5DF5B-BC6F-4A32-B3F6-8DC580C19663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13" creationId="{E8ED95EB-9C75-4056-A2E9-B38226DAD324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18" creationId="{6BB6CCC6-6B14-4AAF-AD23-F37633207F01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19" creationId="{F5809B7D-66E1-4747-8D01-5291AFEB1D37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21" creationId="{03A76DCC-419E-43F3-8F1F-9140900538CC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22" creationId="{D43FC355-B87F-4130-B360-397A1BB6E02A}"/>
          </ac:spMkLst>
        </pc:spChg>
        <pc:spChg chg="mod">
          <ac:chgData name="Eivind Bjerksetmyr" userId="84064f55cba3fc59" providerId="LiveId" clId="{FE6DFD14-DA35-4F83-A918-168F62E7F8C8}" dt="2022-04-24T16:02:06.115" v="2496" actId="1036"/>
          <ac:spMkLst>
            <pc:docMk/>
            <pc:sldMk cId="321982097" sldId="569"/>
            <ac:spMk id="23" creationId="{60F2892C-B09F-4265-A0EA-621A28AD218E}"/>
          </ac:spMkLst>
        </pc:spChg>
        <pc:spChg chg="mod">
          <ac:chgData name="Eivind Bjerksetmyr" userId="84064f55cba3fc59" providerId="LiveId" clId="{FE6DFD14-DA35-4F83-A918-168F62E7F8C8}" dt="2022-04-24T16:03:43.394" v="2501" actId="403"/>
          <ac:spMkLst>
            <pc:docMk/>
            <pc:sldMk cId="321982097" sldId="569"/>
            <ac:spMk id="21506" creationId="{5400FAA3-805B-4D78-920B-4C90D30AD1C3}"/>
          </ac:spMkLst>
        </pc:spChg>
        <pc:picChg chg="mod">
          <ac:chgData name="Eivind Bjerksetmyr" userId="84064f55cba3fc59" providerId="LiveId" clId="{FE6DFD14-DA35-4F83-A918-168F62E7F8C8}" dt="2022-04-24T16:02:06.115" v="2496" actId="1036"/>
          <ac:picMkLst>
            <pc:docMk/>
            <pc:sldMk cId="321982097" sldId="569"/>
            <ac:picMk id="3" creationId="{F52FB422-618D-46DD-9946-6C3A7FE593DD}"/>
          </ac:picMkLst>
        </pc:picChg>
        <pc:picChg chg="mod">
          <ac:chgData name="Eivind Bjerksetmyr" userId="84064f55cba3fc59" providerId="LiveId" clId="{FE6DFD14-DA35-4F83-A918-168F62E7F8C8}" dt="2022-04-24T16:02:06.115" v="2496" actId="1036"/>
          <ac:picMkLst>
            <pc:docMk/>
            <pc:sldMk cId="321982097" sldId="569"/>
            <ac:picMk id="17" creationId="{8F1250B1-ED12-4216-AB90-D0EC3BB25FDA}"/>
          </ac:picMkLst>
        </pc:picChg>
        <pc:picChg chg="del">
          <ac:chgData name="Eivind Bjerksetmyr" userId="84064f55cba3fc59" providerId="LiveId" clId="{FE6DFD14-DA35-4F83-A918-168F62E7F8C8}" dt="2022-04-24T16:03:07.482" v="2499" actId="478"/>
          <ac:picMkLst>
            <pc:docMk/>
            <pc:sldMk cId="321982097" sldId="569"/>
            <ac:picMk id="24" creationId="{40237027-C3A8-4346-BB33-E760DA33D695}"/>
          </ac:picMkLst>
        </pc:picChg>
        <pc:picChg chg="mod">
          <ac:chgData name="Eivind Bjerksetmyr" userId="84064f55cba3fc59" providerId="LiveId" clId="{FE6DFD14-DA35-4F83-A918-168F62E7F8C8}" dt="2022-04-24T16:02:06.115" v="2496" actId="1036"/>
          <ac:picMkLst>
            <pc:docMk/>
            <pc:sldMk cId="321982097" sldId="569"/>
            <ac:picMk id="26" creationId="{4842D713-D718-4D2B-B1E4-82DC8D5C5A03}"/>
          </ac:picMkLst>
        </pc:picChg>
        <pc:picChg chg="mod">
          <ac:chgData name="Eivind Bjerksetmyr" userId="84064f55cba3fc59" providerId="LiveId" clId="{FE6DFD14-DA35-4F83-A918-168F62E7F8C8}" dt="2022-04-24T16:02:06.115" v="2496" actId="1036"/>
          <ac:picMkLst>
            <pc:docMk/>
            <pc:sldMk cId="321982097" sldId="569"/>
            <ac:picMk id="27" creationId="{08C4EDC3-5992-4480-AA76-244FBA29D33B}"/>
          </ac:picMkLst>
        </pc:picChg>
        <pc:picChg chg="mod">
          <ac:chgData name="Eivind Bjerksetmyr" userId="84064f55cba3fc59" providerId="LiveId" clId="{FE6DFD14-DA35-4F83-A918-168F62E7F8C8}" dt="2022-04-24T16:02:06.115" v="2496" actId="1036"/>
          <ac:picMkLst>
            <pc:docMk/>
            <pc:sldMk cId="321982097" sldId="569"/>
            <ac:picMk id="28" creationId="{5187DACA-ADF4-43D5-99D4-5ABC2F52B86A}"/>
          </ac:picMkLst>
        </pc:picChg>
        <pc:picChg chg="mod">
          <ac:chgData name="Eivind Bjerksetmyr" userId="84064f55cba3fc59" providerId="LiveId" clId="{FE6DFD14-DA35-4F83-A918-168F62E7F8C8}" dt="2022-04-24T16:02:06.115" v="2496" actId="1036"/>
          <ac:picMkLst>
            <pc:docMk/>
            <pc:sldMk cId="321982097" sldId="569"/>
            <ac:picMk id="29" creationId="{E94264FC-4C64-463A-BA6F-4A000172EBD1}"/>
          </ac:picMkLst>
        </pc:picChg>
        <pc:picChg chg="del">
          <ac:chgData name="Eivind Bjerksetmyr" userId="84064f55cba3fc59" providerId="LiveId" clId="{FE6DFD14-DA35-4F83-A918-168F62E7F8C8}" dt="2022-04-24T16:03:08.293" v="2500" actId="478"/>
          <ac:picMkLst>
            <pc:docMk/>
            <pc:sldMk cId="321982097" sldId="569"/>
            <ac:picMk id="30" creationId="{4E30EA7B-6339-4ED8-A67C-959F4D34F618}"/>
          </ac:picMkLst>
        </pc:picChg>
      </pc:sldChg>
      <pc:sldChg chg="modSp add del mod">
        <pc:chgData name="Eivind Bjerksetmyr" userId="84064f55cba3fc59" providerId="LiveId" clId="{FE6DFD14-DA35-4F83-A918-168F62E7F8C8}" dt="2022-04-21T08:55:35.168" v="1728" actId="2696"/>
        <pc:sldMkLst>
          <pc:docMk/>
          <pc:sldMk cId="2736774329" sldId="569"/>
        </pc:sldMkLst>
        <pc:spChg chg="mod">
          <ac:chgData name="Eivind Bjerksetmyr" userId="84064f55cba3fc59" providerId="LiveId" clId="{FE6DFD14-DA35-4F83-A918-168F62E7F8C8}" dt="2022-04-21T07:31:27.087" v="1525" actId="207"/>
          <ac:spMkLst>
            <pc:docMk/>
            <pc:sldMk cId="2736774329" sldId="569"/>
            <ac:spMk id="9" creationId="{C016D485-1257-4905-B5D9-375294E7D5BA}"/>
          </ac:spMkLst>
        </pc:spChg>
      </pc:sldChg>
      <pc:sldChg chg="modSp add del mod">
        <pc:chgData name="Eivind Bjerksetmyr" userId="84064f55cba3fc59" providerId="LiveId" clId="{FE6DFD14-DA35-4F83-A918-168F62E7F8C8}" dt="2022-04-21T08:55:23.284" v="1727" actId="2696"/>
        <pc:sldMkLst>
          <pc:docMk/>
          <pc:sldMk cId="523816706" sldId="570"/>
        </pc:sldMkLst>
        <pc:spChg chg="mod">
          <ac:chgData name="Eivind Bjerksetmyr" userId="84064f55cba3fc59" providerId="LiveId" clId="{FE6DFD14-DA35-4F83-A918-168F62E7F8C8}" dt="2022-04-21T07:32:27.908" v="1527" actId="207"/>
          <ac:spMkLst>
            <pc:docMk/>
            <pc:sldMk cId="523816706" sldId="570"/>
            <ac:spMk id="5" creationId="{7890006D-BE92-49C2-A532-DE0514A37F76}"/>
          </ac:spMkLst>
        </pc:spChg>
        <pc:spChg chg="mod">
          <ac:chgData name="Eivind Bjerksetmyr" userId="84064f55cba3fc59" providerId="LiveId" clId="{FE6DFD14-DA35-4F83-A918-168F62E7F8C8}" dt="2022-04-21T07:32:43.009" v="1532" actId="207"/>
          <ac:spMkLst>
            <pc:docMk/>
            <pc:sldMk cId="523816706" sldId="570"/>
            <ac:spMk id="9" creationId="{C016D485-1257-4905-B5D9-375294E7D5BA}"/>
          </ac:spMkLst>
        </pc:spChg>
        <pc:spChg chg="mod">
          <ac:chgData name="Eivind Bjerksetmyr" userId="84064f55cba3fc59" providerId="LiveId" clId="{FE6DFD14-DA35-4F83-A918-168F62E7F8C8}" dt="2022-04-21T07:32:30.087" v="1528" actId="207"/>
          <ac:spMkLst>
            <pc:docMk/>
            <pc:sldMk cId="523816706" sldId="570"/>
            <ac:spMk id="18" creationId="{6BB6CCC6-6B14-4AAF-AD23-F37633207F01}"/>
          </ac:spMkLst>
        </pc:spChg>
        <pc:spChg chg="mod">
          <ac:chgData name="Eivind Bjerksetmyr" userId="84064f55cba3fc59" providerId="LiveId" clId="{FE6DFD14-DA35-4F83-A918-168F62E7F8C8}" dt="2022-04-21T07:32:36.176" v="1531" actId="207"/>
          <ac:spMkLst>
            <pc:docMk/>
            <pc:sldMk cId="523816706" sldId="570"/>
            <ac:spMk id="19" creationId="{F5809B7D-66E1-4747-8D01-5291AFEB1D37}"/>
          </ac:spMkLst>
        </pc:spChg>
        <pc:spChg chg="mod">
          <ac:chgData name="Eivind Bjerksetmyr" userId="84064f55cba3fc59" providerId="LiveId" clId="{FE6DFD14-DA35-4F83-A918-168F62E7F8C8}" dt="2022-04-21T07:32:32.072" v="1529" actId="207"/>
          <ac:spMkLst>
            <pc:docMk/>
            <pc:sldMk cId="523816706" sldId="570"/>
            <ac:spMk id="21" creationId="{03A76DCC-419E-43F3-8F1F-9140900538CC}"/>
          </ac:spMkLst>
        </pc:spChg>
        <pc:spChg chg="mod">
          <ac:chgData name="Eivind Bjerksetmyr" userId="84064f55cba3fc59" providerId="LiveId" clId="{FE6DFD14-DA35-4F83-A918-168F62E7F8C8}" dt="2022-04-21T07:32:34.034" v="1530" actId="207"/>
          <ac:spMkLst>
            <pc:docMk/>
            <pc:sldMk cId="523816706" sldId="570"/>
            <ac:spMk id="22" creationId="{D43FC355-B87F-4130-B360-397A1BB6E02A}"/>
          </ac:spMkLst>
        </pc:spChg>
      </pc:sldChg>
      <pc:sldChg chg="addSp modSp add del mod ord">
        <pc:chgData name="Eivind Bjerksetmyr" userId="84064f55cba3fc59" providerId="LiveId" clId="{FE6DFD14-DA35-4F83-A918-168F62E7F8C8}" dt="2022-04-25T10:40:01.199" v="3792" actId="47"/>
        <pc:sldMkLst>
          <pc:docMk/>
          <pc:sldMk cId="1279677129" sldId="570"/>
        </pc:sldMkLst>
        <pc:spChg chg="mod">
          <ac:chgData name="Eivind Bjerksetmyr" userId="84064f55cba3fc59" providerId="LiveId" clId="{FE6DFD14-DA35-4F83-A918-168F62E7F8C8}" dt="2022-04-24T16:04:49.095" v="2503" actId="207"/>
          <ac:spMkLst>
            <pc:docMk/>
            <pc:sldMk cId="1279677129" sldId="570"/>
            <ac:spMk id="2" creationId="{92931486-FC2D-4F71-BF09-A5C7E2B47C79}"/>
          </ac:spMkLst>
        </pc:spChg>
        <pc:spChg chg="add mod">
          <ac:chgData name="Eivind Bjerksetmyr" userId="84064f55cba3fc59" providerId="LiveId" clId="{FE6DFD14-DA35-4F83-A918-168F62E7F8C8}" dt="2022-04-25T09:44:11.646" v="3659" actId="207"/>
          <ac:spMkLst>
            <pc:docMk/>
            <pc:sldMk cId="1279677129" sldId="570"/>
            <ac:spMk id="4" creationId="{3CDDFB7F-F234-49A4-A32E-D82531EF6036}"/>
          </ac:spMkLst>
        </pc:spChg>
        <pc:spChg chg="mod">
          <ac:chgData name="Eivind Bjerksetmyr" userId="84064f55cba3fc59" providerId="LiveId" clId="{FE6DFD14-DA35-4F83-A918-168F62E7F8C8}" dt="2022-04-24T17:33:55.755" v="2507" actId="14100"/>
          <ac:spMkLst>
            <pc:docMk/>
            <pc:sldMk cId="1279677129" sldId="570"/>
            <ac:spMk id="9" creationId="{C016D485-1257-4905-B5D9-375294E7D5BA}"/>
          </ac:spMkLst>
        </pc:spChg>
        <pc:spChg chg="add mod">
          <ac:chgData name="Eivind Bjerksetmyr" userId="84064f55cba3fc59" providerId="LiveId" clId="{FE6DFD14-DA35-4F83-A918-168F62E7F8C8}" dt="2022-04-25T09:44:11.646" v="3659" actId="207"/>
          <ac:spMkLst>
            <pc:docMk/>
            <pc:sldMk cId="1279677129" sldId="570"/>
            <ac:spMk id="25" creationId="{84050B37-90DF-422B-9914-15624FCFBD5A}"/>
          </ac:spMkLst>
        </pc:spChg>
        <pc:spChg chg="add mod">
          <ac:chgData name="Eivind Bjerksetmyr" userId="84064f55cba3fc59" providerId="LiveId" clId="{FE6DFD14-DA35-4F83-A918-168F62E7F8C8}" dt="2022-04-25T09:44:11.646" v="3659" actId="207"/>
          <ac:spMkLst>
            <pc:docMk/>
            <pc:sldMk cId="1279677129" sldId="570"/>
            <ac:spMk id="30" creationId="{5CBC62D6-9A9A-4686-A964-45140A7A13E6}"/>
          </ac:spMkLst>
        </pc:spChg>
        <pc:spChg chg="add mod">
          <ac:chgData name="Eivind Bjerksetmyr" userId="84064f55cba3fc59" providerId="LiveId" clId="{FE6DFD14-DA35-4F83-A918-168F62E7F8C8}" dt="2022-04-25T09:44:11.646" v="3659" actId="207"/>
          <ac:spMkLst>
            <pc:docMk/>
            <pc:sldMk cId="1279677129" sldId="570"/>
            <ac:spMk id="31" creationId="{E59090F8-71F7-40CE-855B-A0576CC598BA}"/>
          </ac:spMkLst>
        </pc:spChg>
        <pc:spChg chg="add mod">
          <ac:chgData name="Eivind Bjerksetmyr" userId="84064f55cba3fc59" providerId="LiveId" clId="{FE6DFD14-DA35-4F83-A918-168F62E7F8C8}" dt="2022-04-25T09:44:11.646" v="3659" actId="207"/>
          <ac:spMkLst>
            <pc:docMk/>
            <pc:sldMk cId="1279677129" sldId="570"/>
            <ac:spMk id="32" creationId="{E50E3DD2-077B-440D-9A95-ED43453B3C42}"/>
          </ac:spMkLst>
        </pc:spChg>
        <pc:picChg chg="add mod">
          <ac:chgData name="Eivind Bjerksetmyr" userId="84064f55cba3fc59" providerId="LiveId" clId="{FE6DFD14-DA35-4F83-A918-168F62E7F8C8}" dt="2022-04-25T06:34:08.293" v="2616" actId="1076"/>
          <ac:picMkLst>
            <pc:docMk/>
            <pc:sldMk cId="1279677129" sldId="570"/>
            <ac:picMk id="24" creationId="{35EF3FFF-447E-412D-8BE7-8017DC365B88}"/>
          </ac:picMkLst>
        </pc:picChg>
      </pc:sldChg>
      <pc:sldChg chg="addSp delSp modSp add mod">
        <pc:chgData name="Eivind Bjerksetmyr" userId="84064f55cba3fc59" providerId="LiveId" clId="{FE6DFD14-DA35-4F83-A918-168F62E7F8C8}" dt="2022-05-10T11:52:27.214" v="4465" actId="14861"/>
        <pc:sldMkLst>
          <pc:docMk/>
          <pc:sldMk cId="2412826192" sldId="571"/>
        </pc:sldMkLst>
        <pc:spChg chg="del mod">
          <ac:chgData name="Eivind Bjerksetmyr" userId="84064f55cba3fc59" providerId="LiveId" clId="{FE6DFD14-DA35-4F83-A918-168F62E7F8C8}" dt="2022-04-25T06:41:48.507" v="2699" actId="478"/>
          <ac:spMkLst>
            <pc:docMk/>
            <pc:sldMk cId="2412826192" sldId="571"/>
            <ac:spMk id="2" creationId="{A3E61266-9A07-4D96-A624-DF99AEC06CA0}"/>
          </ac:spMkLst>
        </pc:spChg>
        <pc:spChg chg="mod">
          <ac:chgData name="Eivind Bjerksetmyr" userId="84064f55cba3fc59" providerId="LiveId" clId="{FE6DFD14-DA35-4F83-A918-168F62E7F8C8}" dt="2022-05-10T11:34:05.895" v="4122" actId="14100"/>
          <ac:spMkLst>
            <pc:docMk/>
            <pc:sldMk cId="2412826192" sldId="571"/>
            <ac:spMk id="3" creationId="{3BB3947F-79DD-4DA8-9A2C-F1ED1AE29B5E}"/>
          </ac:spMkLst>
        </pc:spChg>
        <pc:spChg chg="mod">
          <ac:chgData name="Eivind Bjerksetmyr" userId="84064f55cba3fc59" providerId="LiveId" clId="{FE6DFD14-DA35-4F83-A918-168F62E7F8C8}" dt="2022-05-09T08:27:08.416" v="3937" actId="1037"/>
          <ac:spMkLst>
            <pc:docMk/>
            <pc:sldMk cId="2412826192" sldId="571"/>
            <ac:spMk id="21506" creationId="{5400FAA3-805B-4D78-920B-4C90D30AD1C3}"/>
          </ac:spMkLst>
        </pc:spChg>
        <pc:picChg chg="add del mod">
          <ac:chgData name="Eivind Bjerksetmyr" userId="84064f55cba3fc59" providerId="LiveId" clId="{FE6DFD14-DA35-4F83-A918-168F62E7F8C8}" dt="2022-05-09T08:18:54.701" v="3865" actId="478"/>
          <ac:picMkLst>
            <pc:docMk/>
            <pc:sldMk cId="2412826192" sldId="571"/>
            <ac:picMk id="4" creationId="{052AEC9C-A434-4604-8EA9-9935FA060323}"/>
          </ac:picMkLst>
        </pc:picChg>
        <pc:picChg chg="del">
          <ac:chgData name="Eivind Bjerksetmyr" userId="84064f55cba3fc59" providerId="LiveId" clId="{FE6DFD14-DA35-4F83-A918-168F62E7F8C8}" dt="2022-05-10T11:16:25.376" v="4109" actId="478"/>
          <ac:picMkLst>
            <pc:docMk/>
            <pc:sldMk cId="2412826192" sldId="571"/>
            <ac:picMk id="6" creationId="{5615DFE2-D387-4D24-9B83-BC2C25B21A34}"/>
          </ac:picMkLst>
        </pc:picChg>
        <pc:picChg chg="mod">
          <ac:chgData name="Eivind Bjerksetmyr" userId="84064f55cba3fc59" providerId="LiveId" clId="{FE6DFD14-DA35-4F83-A918-168F62E7F8C8}" dt="2022-05-09T08:26:58.996" v="3924" actId="1037"/>
          <ac:picMkLst>
            <pc:docMk/>
            <pc:sldMk cId="2412826192" sldId="571"/>
            <ac:picMk id="7" creationId="{35D1F19E-8867-46D0-A88B-B467A128F96E}"/>
          </ac:picMkLst>
        </pc:picChg>
        <pc:picChg chg="add mod">
          <ac:chgData name="Eivind Bjerksetmyr" userId="84064f55cba3fc59" providerId="LiveId" clId="{FE6DFD14-DA35-4F83-A918-168F62E7F8C8}" dt="2022-05-10T11:52:27.214" v="4465" actId="14861"/>
          <ac:picMkLst>
            <pc:docMk/>
            <pc:sldMk cId="2412826192" sldId="571"/>
            <ac:picMk id="8" creationId="{CD07A726-5215-43C8-BCBC-E17488FB4DD7}"/>
          </ac:picMkLst>
        </pc:picChg>
        <pc:picChg chg="add del mod">
          <ac:chgData name="Eivind Bjerksetmyr" userId="84064f55cba3fc59" providerId="LiveId" clId="{FE6DFD14-DA35-4F83-A918-168F62E7F8C8}" dt="2022-04-25T06:49:42.040" v="2950" actId="478"/>
          <ac:picMkLst>
            <pc:docMk/>
            <pc:sldMk cId="2412826192" sldId="571"/>
            <ac:picMk id="8" creationId="{E298D5CB-D634-4583-B732-D85DFBCF7BCA}"/>
          </ac:picMkLst>
        </pc:picChg>
      </pc:sldChg>
      <pc:sldChg chg="modSp add del mod">
        <pc:chgData name="Eivind Bjerksetmyr" userId="84064f55cba3fc59" providerId="LiveId" clId="{FE6DFD14-DA35-4F83-A918-168F62E7F8C8}" dt="2022-04-21T08:57:23.183" v="1734" actId="2696"/>
        <pc:sldMkLst>
          <pc:docMk/>
          <pc:sldMk cId="3730977243" sldId="571"/>
        </pc:sldMkLst>
        <pc:spChg chg="mod">
          <ac:chgData name="Eivind Bjerksetmyr" userId="84064f55cba3fc59" providerId="LiveId" clId="{FE6DFD14-DA35-4F83-A918-168F62E7F8C8}" dt="2022-04-21T08:52:34.918" v="1716" actId="207"/>
          <ac:spMkLst>
            <pc:docMk/>
            <pc:sldMk cId="3730977243" sldId="571"/>
            <ac:spMk id="5" creationId="{7890006D-BE92-49C2-A532-DE0514A37F76}"/>
          </ac:spMkLst>
        </pc:spChg>
        <pc:spChg chg="mod">
          <ac:chgData name="Eivind Bjerksetmyr" userId="84064f55cba3fc59" providerId="LiveId" clId="{FE6DFD14-DA35-4F83-A918-168F62E7F8C8}" dt="2022-04-21T08:54:58.619" v="1726" actId="1076"/>
          <ac:spMkLst>
            <pc:docMk/>
            <pc:sldMk cId="3730977243" sldId="571"/>
            <ac:spMk id="8" creationId="{8E4C13DE-B011-4631-A732-164995038C19}"/>
          </ac:spMkLst>
        </pc:spChg>
        <pc:spChg chg="mod">
          <ac:chgData name="Eivind Bjerksetmyr" userId="84064f55cba3fc59" providerId="LiveId" clId="{FE6DFD14-DA35-4F83-A918-168F62E7F8C8}" dt="2022-04-21T08:52:37.431" v="1717" actId="207"/>
          <ac:spMkLst>
            <pc:docMk/>
            <pc:sldMk cId="3730977243" sldId="571"/>
            <ac:spMk id="18" creationId="{6BB6CCC6-6B14-4AAF-AD23-F37633207F01}"/>
          </ac:spMkLst>
        </pc:spChg>
        <pc:spChg chg="mod">
          <ac:chgData name="Eivind Bjerksetmyr" userId="84064f55cba3fc59" providerId="LiveId" clId="{FE6DFD14-DA35-4F83-A918-168F62E7F8C8}" dt="2022-04-21T08:52:44.237" v="1720" actId="207"/>
          <ac:spMkLst>
            <pc:docMk/>
            <pc:sldMk cId="3730977243" sldId="571"/>
            <ac:spMk id="19" creationId="{F5809B7D-66E1-4747-8D01-5291AFEB1D37}"/>
          </ac:spMkLst>
        </pc:spChg>
        <pc:spChg chg="mod">
          <ac:chgData name="Eivind Bjerksetmyr" userId="84064f55cba3fc59" providerId="LiveId" clId="{FE6DFD14-DA35-4F83-A918-168F62E7F8C8}" dt="2022-04-21T08:52:39.384" v="1718" actId="207"/>
          <ac:spMkLst>
            <pc:docMk/>
            <pc:sldMk cId="3730977243" sldId="571"/>
            <ac:spMk id="21" creationId="{03A76DCC-419E-43F3-8F1F-9140900538CC}"/>
          </ac:spMkLst>
        </pc:spChg>
        <pc:spChg chg="mod">
          <ac:chgData name="Eivind Bjerksetmyr" userId="84064f55cba3fc59" providerId="LiveId" clId="{FE6DFD14-DA35-4F83-A918-168F62E7F8C8}" dt="2022-04-21T08:52:41.607" v="1719" actId="207"/>
          <ac:spMkLst>
            <pc:docMk/>
            <pc:sldMk cId="3730977243" sldId="571"/>
            <ac:spMk id="22" creationId="{D43FC355-B87F-4130-B360-397A1BB6E02A}"/>
          </ac:spMkLst>
        </pc:spChg>
      </pc:sldChg>
      <pc:sldChg chg="modSp add del mod">
        <pc:chgData name="Eivind Bjerksetmyr" userId="84064f55cba3fc59" providerId="LiveId" clId="{FE6DFD14-DA35-4F83-A918-168F62E7F8C8}" dt="2022-04-21T08:57:30.422" v="1735" actId="2696"/>
        <pc:sldMkLst>
          <pc:docMk/>
          <pc:sldMk cId="871013860" sldId="572"/>
        </pc:sldMkLst>
        <pc:spChg chg="mod">
          <ac:chgData name="Eivind Bjerksetmyr" userId="84064f55cba3fc59" providerId="LiveId" clId="{FE6DFD14-DA35-4F83-A918-168F62E7F8C8}" dt="2022-04-21T08:53:16.915" v="1722" actId="207"/>
          <ac:spMkLst>
            <pc:docMk/>
            <pc:sldMk cId="871013860" sldId="572"/>
            <ac:spMk id="9" creationId="{C016D485-1257-4905-B5D9-375294E7D5BA}"/>
          </ac:spMkLst>
        </pc:spChg>
      </pc:sldChg>
      <pc:sldChg chg="addSp delSp modSp add del mod">
        <pc:chgData name="Eivind Bjerksetmyr" userId="84064f55cba3fc59" providerId="LiveId" clId="{FE6DFD14-DA35-4F83-A918-168F62E7F8C8}" dt="2022-04-25T07:41:41.637" v="3096" actId="2696"/>
        <pc:sldMkLst>
          <pc:docMk/>
          <pc:sldMk cId="3114096719" sldId="572"/>
        </pc:sldMkLst>
        <pc:spChg chg="del">
          <ac:chgData name="Eivind Bjerksetmyr" userId="84064f55cba3fc59" providerId="LiveId" clId="{FE6DFD14-DA35-4F83-A918-168F62E7F8C8}" dt="2022-04-25T07:30:36.868" v="2995" actId="478"/>
          <ac:spMkLst>
            <pc:docMk/>
            <pc:sldMk cId="3114096719" sldId="572"/>
            <ac:spMk id="5" creationId="{7890006D-BE92-49C2-A532-DE0514A37F76}"/>
          </ac:spMkLst>
        </pc:spChg>
        <pc:spChg chg="mod">
          <ac:chgData name="Eivind Bjerksetmyr" userId="84064f55cba3fc59" providerId="LiveId" clId="{FE6DFD14-DA35-4F83-A918-168F62E7F8C8}" dt="2022-04-25T07:38:12.648" v="3095" actId="207"/>
          <ac:spMkLst>
            <pc:docMk/>
            <pc:sldMk cId="3114096719" sldId="572"/>
            <ac:spMk id="8" creationId="{8E4C13DE-B011-4631-A732-164995038C19}"/>
          </ac:spMkLst>
        </pc:spChg>
        <pc:spChg chg="mod">
          <ac:chgData name="Eivind Bjerksetmyr" userId="84064f55cba3fc59" providerId="LiveId" clId="{FE6DFD14-DA35-4F83-A918-168F62E7F8C8}" dt="2022-04-25T07:37:12.026" v="3081" actId="1076"/>
          <ac:spMkLst>
            <pc:docMk/>
            <pc:sldMk cId="3114096719" sldId="572"/>
            <ac:spMk id="9" creationId="{C016D485-1257-4905-B5D9-375294E7D5BA}"/>
          </ac:spMkLst>
        </pc:spChg>
        <pc:spChg chg="mod">
          <ac:chgData name="Eivind Bjerksetmyr" userId="84064f55cba3fc59" providerId="LiveId" clId="{FE6DFD14-DA35-4F83-A918-168F62E7F8C8}" dt="2022-04-25T07:38:12.078" v="3094" actId="207"/>
          <ac:spMkLst>
            <pc:docMk/>
            <pc:sldMk cId="3114096719" sldId="572"/>
            <ac:spMk id="11" creationId="{C36C39A2-CFEF-4FD5-8519-4581CA2F643C}"/>
          </ac:spMkLst>
        </pc:spChg>
        <pc:spChg chg="mod">
          <ac:chgData name="Eivind Bjerksetmyr" userId="84064f55cba3fc59" providerId="LiveId" clId="{FE6DFD14-DA35-4F83-A918-168F62E7F8C8}" dt="2022-04-25T07:38:11.529" v="3092" actId="207"/>
          <ac:spMkLst>
            <pc:docMk/>
            <pc:sldMk cId="3114096719" sldId="572"/>
            <ac:spMk id="12" creationId="{B8C5DF5B-BC6F-4A32-B3F6-8DC580C19663}"/>
          </ac:spMkLst>
        </pc:spChg>
        <pc:spChg chg="mod">
          <ac:chgData name="Eivind Bjerksetmyr" userId="84064f55cba3fc59" providerId="LiveId" clId="{FE6DFD14-DA35-4F83-A918-168F62E7F8C8}" dt="2022-04-25T07:38:11.237" v="3091" actId="207"/>
          <ac:spMkLst>
            <pc:docMk/>
            <pc:sldMk cId="3114096719" sldId="572"/>
            <ac:spMk id="13" creationId="{E8ED95EB-9C75-4056-A2E9-B38226DAD324}"/>
          </ac:spMkLst>
        </pc:spChg>
        <pc:spChg chg="del">
          <ac:chgData name="Eivind Bjerksetmyr" userId="84064f55cba3fc59" providerId="LiveId" clId="{FE6DFD14-DA35-4F83-A918-168F62E7F8C8}" dt="2022-04-25T07:30:35.593" v="2994" actId="478"/>
          <ac:spMkLst>
            <pc:docMk/>
            <pc:sldMk cId="3114096719" sldId="572"/>
            <ac:spMk id="18" creationId="{6BB6CCC6-6B14-4AAF-AD23-F37633207F01}"/>
          </ac:spMkLst>
        </pc:spChg>
        <pc:spChg chg="del mod">
          <ac:chgData name="Eivind Bjerksetmyr" userId="84064f55cba3fc59" providerId="LiveId" clId="{FE6DFD14-DA35-4F83-A918-168F62E7F8C8}" dt="2022-04-25T07:30:34.040" v="2993" actId="478"/>
          <ac:spMkLst>
            <pc:docMk/>
            <pc:sldMk cId="3114096719" sldId="572"/>
            <ac:spMk id="19" creationId="{F5809B7D-66E1-4747-8D01-5291AFEB1D37}"/>
          </ac:spMkLst>
        </pc:spChg>
        <pc:spChg chg="del">
          <ac:chgData name="Eivind Bjerksetmyr" userId="84064f55cba3fc59" providerId="LiveId" clId="{FE6DFD14-DA35-4F83-A918-168F62E7F8C8}" dt="2022-04-25T07:30:30.672" v="2989" actId="478"/>
          <ac:spMkLst>
            <pc:docMk/>
            <pc:sldMk cId="3114096719" sldId="572"/>
            <ac:spMk id="21" creationId="{03A76DCC-419E-43F3-8F1F-9140900538CC}"/>
          </ac:spMkLst>
        </pc:spChg>
        <pc:spChg chg="del mod">
          <ac:chgData name="Eivind Bjerksetmyr" userId="84064f55cba3fc59" providerId="LiveId" clId="{FE6DFD14-DA35-4F83-A918-168F62E7F8C8}" dt="2022-04-25T07:30:32.841" v="2992" actId="478"/>
          <ac:spMkLst>
            <pc:docMk/>
            <pc:sldMk cId="3114096719" sldId="572"/>
            <ac:spMk id="22" creationId="{D43FC355-B87F-4130-B360-397A1BB6E02A}"/>
          </ac:spMkLst>
        </pc:spChg>
        <pc:spChg chg="mod">
          <ac:chgData name="Eivind Bjerksetmyr" userId="84064f55cba3fc59" providerId="LiveId" clId="{FE6DFD14-DA35-4F83-A918-168F62E7F8C8}" dt="2022-04-25T07:38:11.766" v="3093" actId="207"/>
          <ac:spMkLst>
            <pc:docMk/>
            <pc:sldMk cId="3114096719" sldId="572"/>
            <ac:spMk id="23" creationId="{60F2892C-B09F-4265-A0EA-621A28AD218E}"/>
          </ac:spMkLst>
        </pc:spChg>
        <pc:spChg chg="mod">
          <ac:chgData name="Eivind Bjerksetmyr" userId="84064f55cba3fc59" providerId="LiveId" clId="{FE6DFD14-DA35-4F83-A918-168F62E7F8C8}" dt="2022-04-25T07:35:33.757" v="3048" actId="1076"/>
          <ac:spMkLst>
            <pc:docMk/>
            <pc:sldMk cId="3114096719" sldId="572"/>
            <ac:spMk id="21506" creationId="{5400FAA3-805B-4D78-920B-4C90D30AD1C3}"/>
          </ac:spMkLst>
        </pc:spChg>
        <pc:picChg chg="mod">
          <ac:chgData name="Eivind Bjerksetmyr" userId="84064f55cba3fc59" providerId="LiveId" clId="{FE6DFD14-DA35-4F83-A918-168F62E7F8C8}" dt="2022-04-25T07:30:40.433" v="2996" actId="1076"/>
          <ac:picMkLst>
            <pc:docMk/>
            <pc:sldMk cId="3114096719" sldId="572"/>
            <ac:picMk id="17" creationId="{8F1250B1-ED12-4216-AB90-D0EC3BB25FDA}"/>
          </ac:picMkLst>
        </pc:picChg>
        <pc:picChg chg="mod">
          <ac:chgData name="Eivind Bjerksetmyr" userId="84064f55cba3fc59" providerId="LiveId" clId="{FE6DFD14-DA35-4F83-A918-168F62E7F8C8}" dt="2022-04-25T07:30:42.224" v="2997" actId="1076"/>
          <ac:picMkLst>
            <pc:docMk/>
            <pc:sldMk cId="3114096719" sldId="572"/>
            <ac:picMk id="26" creationId="{4842D713-D718-4D2B-B1E4-82DC8D5C5A03}"/>
          </ac:picMkLst>
        </pc:picChg>
        <pc:picChg chg="mod">
          <ac:chgData name="Eivind Bjerksetmyr" userId="84064f55cba3fc59" providerId="LiveId" clId="{FE6DFD14-DA35-4F83-A918-168F62E7F8C8}" dt="2022-04-25T07:30:44.058" v="2998" actId="1076"/>
          <ac:picMkLst>
            <pc:docMk/>
            <pc:sldMk cId="3114096719" sldId="572"/>
            <ac:picMk id="27" creationId="{08C4EDC3-5992-4480-AA76-244FBA29D33B}"/>
          </ac:picMkLst>
        </pc:picChg>
        <pc:picChg chg="mod">
          <ac:chgData name="Eivind Bjerksetmyr" userId="84064f55cba3fc59" providerId="LiveId" clId="{FE6DFD14-DA35-4F83-A918-168F62E7F8C8}" dt="2022-04-25T07:30:46.096" v="2999" actId="1076"/>
          <ac:picMkLst>
            <pc:docMk/>
            <pc:sldMk cId="3114096719" sldId="572"/>
            <ac:picMk id="28" creationId="{5187DACA-ADF4-43D5-99D4-5ABC2F52B86A}"/>
          </ac:picMkLst>
        </pc:picChg>
        <pc:picChg chg="mod">
          <ac:chgData name="Eivind Bjerksetmyr" userId="84064f55cba3fc59" providerId="LiveId" clId="{FE6DFD14-DA35-4F83-A918-168F62E7F8C8}" dt="2022-04-25T07:30:48.190" v="3000" actId="1076"/>
          <ac:picMkLst>
            <pc:docMk/>
            <pc:sldMk cId="3114096719" sldId="572"/>
            <ac:picMk id="29" creationId="{E94264FC-4C64-463A-BA6F-4A000172EBD1}"/>
          </ac:picMkLst>
        </pc:picChg>
        <pc:cxnChg chg="add mod">
          <ac:chgData name="Eivind Bjerksetmyr" userId="84064f55cba3fc59" providerId="LiveId" clId="{FE6DFD14-DA35-4F83-A918-168F62E7F8C8}" dt="2022-04-25T07:38:11.053" v="3090" actId="13822"/>
          <ac:cxnSpMkLst>
            <pc:docMk/>
            <pc:sldMk cId="3114096719" sldId="572"/>
            <ac:cxnSpMk id="6" creationId="{20ACC7B3-A092-4A60-AE80-111F4C9BD471}"/>
          </ac:cxnSpMkLst>
        </pc:cxnChg>
        <pc:cxnChg chg="add mod">
          <ac:chgData name="Eivind Bjerksetmyr" userId="84064f55cba3fc59" providerId="LiveId" clId="{FE6DFD14-DA35-4F83-A918-168F62E7F8C8}" dt="2022-04-25T07:38:11.053" v="3090" actId="13822"/>
          <ac:cxnSpMkLst>
            <pc:docMk/>
            <pc:sldMk cId="3114096719" sldId="572"/>
            <ac:cxnSpMk id="25" creationId="{A53C6F43-2FE1-46AC-8F47-E120AD840158}"/>
          </ac:cxnSpMkLst>
        </pc:cxnChg>
        <pc:cxnChg chg="add mod">
          <ac:chgData name="Eivind Bjerksetmyr" userId="84064f55cba3fc59" providerId="LiveId" clId="{FE6DFD14-DA35-4F83-A918-168F62E7F8C8}" dt="2022-04-25T07:38:11.053" v="3090" actId="13822"/>
          <ac:cxnSpMkLst>
            <pc:docMk/>
            <pc:sldMk cId="3114096719" sldId="572"/>
            <ac:cxnSpMk id="30" creationId="{61B816A3-811B-4C34-8C6E-8D759B085B16}"/>
          </ac:cxnSpMkLst>
        </pc:cxnChg>
        <pc:cxnChg chg="add mod">
          <ac:chgData name="Eivind Bjerksetmyr" userId="84064f55cba3fc59" providerId="LiveId" clId="{FE6DFD14-DA35-4F83-A918-168F62E7F8C8}" dt="2022-04-25T07:38:11.053" v="3090" actId="13822"/>
          <ac:cxnSpMkLst>
            <pc:docMk/>
            <pc:sldMk cId="3114096719" sldId="572"/>
            <ac:cxnSpMk id="31" creationId="{0820287A-EC9A-4670-8E8D-A0873CF71EB5}"/>
          </ac:cxnSpMkLst>
        </pc:cxnChg>
        <pc:cxnChg chg="add mod">
          <ac:chgData name="Eivind Bjerksetmyr" userId="84064f55cba3fc59" providerId="LiveId" clId="{FE6DFD14-DA35-4F83-A918-168F62E7F8C8}" dt="2022-04-25T07:38:11.053" v="3090" actId="13822"/>
          <ac:cxnSpMkLst>
            <pc:docMk/>
            <pc:sldMk cId="3114096719" sldId="572"/>
            <ac:cxnSpMk id="32" creationId="{64A4577A-5E02-47D0-9F31-E833BC0DF9AF}"/>
          </ac:cxnSpMkLst>
        </pc:cxnChg>
      </pc:sldChg>
      <pc:sldChg chg="addSp delSp modSp new del mod modAnim">
        <pc:chgData name="Eivind Bjerksetmyr" userId="84064f55cba3fc59" providerId="LiveId" clId="{FE6DFD14-DA35-4F83-A918-168F62E7F8C8}" dt="2022-04-25T10:39:59.928" v="3791" actId="47"/>
        <pc:sldMkLst>
          <pc:docMk/>
          <pc:sldMk cId="4111940427" sldId="572"/>
        </pc:sldMkLst>
        <pc:spChg chg="del">
          <ac:chgData name="Eivind Bjerksetmyr" userId="84064f55cba3fc59" providerId="LiveId" clId="{FE6DFD14-DA35-4F83-A918-168F62E7F8C8}" dt="2022-04-25T09:03:39.756" v="3138" actId="478"/>
          <ac:spMkLst>
            <pc:docMk/>
            <pc:sldMk cId="4111940427" sldId="572"/>
            <ac:spMk id="2" creationId="{65C2CABC-F215-468F-AF7F-782C692AC6DE}"/>
          </ac:spMkLst>
        </pc:spChg>
        <pc:spChg chg="del">
          <ac:chgData name="Eivind Bjerksetmyr" userId="84064f55cba3fc59" providerId="LiveId" clId="{FE6DFD14-DA35-4F83-A918-168F62E7F8C8}" dt="2022-04-25T09:03:35.478" v="3136" actId="478"/>
          <ac:spMkLst>
            <pc:docMk/>
            <pc:sldMk cId="4111940427" sldId="572"/>
            <ac:spMk id="3" creationId="{9A47254E-A426-4FB3-9C03-7CC476FB84C7}"/>
          </ac:spMkLst>
        </pc:spChg>
        <pc:spChg chg="del">
          <ac:chgData name="Eivind Bjerksetmyr" userId="84064f55cba3fc59" providerId="LiveId" clId="{FE6DFD14-DA35-4F83-A918-168F62E7F8C8}" dt="2022-04-25T09:03:37.626" v="3137" actId="478"/>
          <ac:spMkLst>
            <pc:docMk/>
            <pc:sldMk cId="4111940427" sldId="572"/>
            <ac:spMk id="4" creationId="{61E5827C-04B2-4DED-A77D-2B927D1EDEE4}"/>
          </ac:spMkLst>
        </pc:spChg>
        <pc:spChg chg="add mod">
          <ac:chgData name="Eivind Bjerksetmyr" userId="84064f55cba3fc59" providerId="LiveId" clId="{FE6DFD14-DA35-4F83-A918-168F62E7F8C8}" dt="2022-04-25T09:10:36.833" v="3295" actId="1076"/>
          <ac:spMkLst>
            <pc:docMk/>
            <pc:sldMk cId="4111940427" sldId="572"/>
            <ac:spMk id="10" creationId="{08B4EE93-C48D-4C6F-AD67-E875461583A8}"/>
          </ac:spMkLst>
        </pc:spChg>
        <pc:spChg chg="add mod ord">
          <ac:chgData name="Eivind Bjerksetmyr" userId="84064f55cba3fc59" providerId="LiveId" clId="{FE6DFD14-DA35-4F83-A918-168F62E7F8C8}" dt="2022-04-25T09:10:16.126" v="3291" actId="14100"/>
          <ac:spMkLst>
            <pc:docMk/>
            <pc:sldMk cId="4111940427" sldId="572"/>
            <ac:spMk id="11" creationId="{F38EACC8-9994-4EC4-B14F-D34375185357}"/>
          </ac:spMkLst>
        </pc:spChg>
        <pc:picChg chg="add mod modCrop">
          <ac:chgData name="Eivind Bjerksetmyr" userId="84064f55cba3fc59" providerId="LiveId" clId="{FE6DFD14-DA35-4F83-A918-168F62E7F8C8}" dt="2022-04-25T09:03:04.715" v="3106" actId="1076"/>
          <ac:picMkLst>
            <pc:docMk/>
            <pc:sldMk cId="4111940427" sldId="572"/>
            <ac:picMk id="6" creationId="{45E99B43-9275-482B-AE04-D6130E2423E8}"/>
          </ac:picMkLst>
        </pc:picChg>
        <pc:picChg chg="add mod modCrop">
          <ac:chgData name="Eivind Bjerksetmyr" userId="84064f55cba3fc59" providerId="LiveId" clId="{FE6DFD14-DA35-4F83-A918-168F62E7F8C8}" dt="2022-04-25T09:03:25.063" v="3135" actId="1037"/>
          <ac:picMkLst>
            <pc:docMk/>
            <pc:sldMk cId="4111940427" sldId="572"/>
            <ac:picMk id="7" creationId="{C3AB11B0-98AF-4E62-999D-96AA35E6448A}"/>
          </ac:picMkLst>
        </pc:picChg>
        <pc:picChg chg="add del mod modCrop">
          <ac:chgData name="Eivind Bjerksetmyr" userId="84064f55cba3fc59" providerId="LiveId" clId="{FE6DFD14-DA35-4F83-A918-168F62E7F8C8}" dt="2022-04-25T09:19:03.298" v="3309" actId="478"/>
          <ac:picMkLst>
            <pc:docMk/>
            <pc:sldMk cId="4111940427" sldId="572"/>
            <ac:picMk id="9" creationId="{F97746E3-3577-471F-AD98-B2632E60113E}"/>
          </ac:picMkLst>
        </pc:picChg>
        <pc:picChg chg="add mod">
          <ac:chgData name="Eivind Bjerksetmyr" userId="84064f55cba3fc59" providerId="LiveId" clId="{FE6DFD14-DA35-4F83-A918-168F62E7F8C8}" dt="2022-04-25T09:19:28.216" v="3311" actId="14100"/>
          <ac:picMkLst>
            <pc:docMk/>
            <pc:sldMk cId="4111940427" sldId="572"/>
            <ac:picMk id="13" creationId="{7D4F04E2-B10B-411C-9362-8498B7EBD581}"/>
          </ac:picMkLst>
        </pc:picChg>
      </pc:sldChg>
      <pc:sldChg chg="addSp delSp modSp add del mod delAnim modAnim">
        <pc:chgData name="Eivind Bjerksetmyr" userId="84064f55cba3fc59" providerId="LiveId" clId="{FE6DFD14-DA35-4F83-A918-168F62E7F8C8}" dt="2022-04-25T10:40:01.935" v="3793" actId="47"/>
        <pc:sldMkLst>
          <pc:docMk/>
          <pc:sldMk cId="2162489958" sldId="573"/>
        </pc:sldMkLst>
        <pc:spChg chg="del">
          <ac:chgData name="Eivind Bjerksetmyr" userId="84064f55cba3fc59" providerId="LiveId" clId="{FE6DFD14-DA35-4F83-A918-168F62E7F8C8}" dt="2022-04-25T09:20:02.101" v="3317" actId="478"/>
          <ac:spMkLst>
            <pc:docMk/>
            <pc:sldMk cId="2162489958" sldId="573"/>
            <ac:spMk id="10" creationId="{08B4EE93-C48D-4C6F-AD67-E875461583A8}"/>
          </ac:spMkLst>
        </pc:spChg>
        <pc:spChg chg="mod">
          <ac:chgData name="Eivind Bjerksetmyr" userId="84064f55cba3fc59" providerId="LiveId" clId="{FE6DFD14-DA35-4F83-A918-168F62E7F8C8}" dt="2022-04-25T09:55:06.884" v="3743" actId="207"/>
          <ac:spMkLst>
            <pc:docMk/>
            <pc:sldMk cId="2162489958" sldId="573"/>
            <ac:spMk id="11" creationId="{F38EACC8-9994-4EC4-B14F-D34375185357}"/>
          </ac:spMkLst>
        </pc:spChg>
        <pc:spChg chg="add mod">
          <ac:chgData name="Eivind Bjerksetmyr" userId="84064f55cba3fc59" providerId="LiveId" clId="{FE6DFD14-DA35-4F83-A918-168F62E7F8C8}" dt="2022-04-25T09:57:57.245" v="3760" actId="14100"/>
          <ac:spMkLst>
            <pc:docMk/>
            <pc:sldMk cId="2162489958" sldId="573"/>
            <ac:spMk id="14" creationId="{7B33B482-BF03-48C3-B15C-470FFC244D3D}"/>
          </ac:spMkLst>
        </pc:spChg>
        <pc:graphicFrameChg chg="add mod ord modGraphic">
          <ac:chgData name="Eivind Bjerksetmyr" userId="84064f55cba3fc59" providerId="LiveId" clId="{FE6DFD14-DA35-4F83-A918-168F62E7F8C8}" dt="2022-04-25T09:56:25.304" v="3754" actId="14861"/>
          <ac:graphicFrameMkLst>
            <pc:docMk/>
            <pc:sldMk cId="2162489958" sldId="573"/>
            <ac:graphicFrameMk id="8" creationId="{5B20C834-CF9C-4909-B7E9-3C3900DCF77A}"/>
          </ac:graphicFrameMkLst>
        </pc:graphicFrameChg>
        <pc:picChg chg="add del mod">
          <ac:chgData name="Eivind Bjerksetmyr" userId="84064f55cba3fc59" providerId="LiveId" clId="{FE6DFD14-DA35-4F83-A918-168F62E7F8C8}" dt="2022-04-25T09:24:36.683" v="3323" actId="478"/>
          <ac:picMkLst>
            <pc:docMk/>
            <pc:sldMk cId="2162489958" sldId="573"/>
            <ac:picMk id="3" creationId="{7A306541-A666-4FA9-B353-900778F38434}"/>
          </ac:picMkLst>
        </pc:picChg>
        <pc:picChg chg="add del mod">
          <ac:chgData name="Eivind Bjerksetmyr" userId="84064f55cba3fc59" providerId="LiveId" clId="{FE6DFD14-DA35-4F83-A918-168F62E7F8C8}" dt="2022-04-25T09:30:24.898" v="3419" actId="478"/>
          <ac:picMkLst>
            <pc:docMk/>
            <pc:sldMk cId="2162489958" sldId="573"/>
            <ac:picMk id="5" creationId="{12ACF517-2738-496A-B234-7ACC5D0C3AF0}"/>
          </ac:picMkLst>
        </pc:picChg>
        <pc:picChg chg="del">
          <ac:chgData name="Eivind Bjerksetmyr" userId="84064f55cba3fc59" providerId="LiveId" clId="{FE6DFD14-DA35-4F83-A918-168F62E7F8C8}" dt="2022-04-25T09:20:00.486" v="3315" actId="478"/>
          <ac:picMkLst>
            <pc:docMk/>
            <pc:sldMk cId="2162489958" sldId="573"/>
            <ac:picMk id="6" creationId="{45E99B43-9275-482B-AE04-D6130E2423E8}"/>
          </ac:picMkLst>
        </pc:picChg>
        <pc:picChg chg="del">
          <ac:chgData name="Eivind Bjerksetmyr" userId="84064f55cba3fc59" providerId="LiveId" clId="{FE6DFD14-DA35-4F83-A918-168F62E7F8C8}" dt="2022-04-25T09:20:01.185" v="3316" actId="478"/>
          <ac:picMkLst>
            <pc:docMk/>
            <pc:sldMk cId="2162489958" sldId="573"/>
            <ac:picMk id="7" creationId="{C3AB11B0-98AF-4E62-999D-96AA35E6448A}"/>
          </ac:picMkLst>
        </pc:picChg>
        <pc:picChg chg="del">
          <ac:chgData name="Eivind Bjerksetmyr" userId="84064f55cba3fc59" providerId="LiveId" clId="{FE6DFD14-DA35-4F83-A918-168F62E7F8C8}" dt="2022-04-25T09:20:02.991" v="3318" actId="478"/>
          <ac:picMkLst>
            <pc:docMk/>
            <pc:sldMk cId="2162489958" sldId="573"/>
            <ac:picMk id="9" creationId="{F97746E3-3577-471F-AD98-B2632E60113E}"/>
          </ac:picMkLst>
        </pc:picChg>
        <pc:picChg chg="add mod">
          <ac:chgData name="Eivind Bjerksetmyr" userId="84064f55cba3fc59" providerId="LiveId" clId="{FE6DFD14-DA35-4F83-A918-168F62E7F8C8}" dt="2022-04-25T09:52:32.617" v="3678" actId="1076"/>
          <ac:picMkLst>
            <pc:docMk/>
            <pc:sldMk cId="2162489958" sldId="573"/>
            <ac:picMk id="13" creationId="{9B9814B5-A1D9-46AB-86BE-38F217E54187}"/>
          </ac:picMkLst>
        </pc:picChg>
      </pc:sldChg>
      <pc:sldChg chg="modSp add mod">
        <pc:chgData name="Eivind Bjerksetmyr" userId="84064f55cba3fc59" providerId="LiveId" clId="{FE6DFD14-DA35-4F83-A918-168F62E7F8C8}" dt="2022-05-10T11:32:50.834" v="4117" actId="1076"/>
        <pc:sldMkLst>
          <pc:docMk/>
          <pc:sldMk cId="1358445746" sldId="574"/>
        </pc:sldMkLst>
        <pc:spChg chg="mod">
          <ac:chgData name="Eivind Bjerksetmyr" userId="84064f55cba3fc59" providerId="LiveId" clId="{FE6DFD14-DA35-4F83-A918-168F62E7F8C8}" dt="2022-05-10T11:32:50.834" v="4117" actId="1076"/>
          <ac:spMkLst>
            <pc:docMk/>
            <pc:sldMk cId="1358445746" sldId="574"/>
            <ac:spMk id="2" creationId="{92931486-FC2D-4F71-BF09-A5C7E2B47C79}"/>
          </ac:spMkLst>
        </pc:spChg>
      </pc:sldChg>
      <pc:sldChg chg="delSp add del mod delAnim">
        <pc:chgData name="Eivind Bjerksetmyr" userId="84064f55cba3fc59" providerId="LiveId" clId="{FE6DFD14-DA35-4F83-A918-168F62E7F8C8}" dt="2022-04-25T09:20:07.791" v="3319" actId="2696"/>
        <pc:sldMkLst>
          <pc:docMk/>
          <pc:sldMk cId="1640996591" sldId="574"/>
        </pc:sldMkLst>
        <pc:spChg chg="del">
          <ac:chgData name="Eivind Bjerksetmyr" userId="84064f55cba3fc59" providerId="LiveId" clId="{FE6DFD14-DA35-4F83-A918-168F62E7F8C8}" dt="2022-04-25T09:14:00.679" v="3302" actId="478"/>
          <ac:spMkLst>
            <pc:docMk/>
            <pc:sldMk cId="1640996591" sldId="574"/>
            <ac:spMk id="10" creationId="{08B4EE93-C48D-4C6F-AD67-E875461583A8}"/>
          </ac:spMkLst>
        </pc:spChg>
        <pc:picChg chg="del">
          <ac:chgData name="Eivind Bjerksetmyr" userId="84064f55cba3fc59" providerId="LiveId" clId="{FE6DFD14-DA35-4F83-A918-168F62E7F8C8}" dt="2022-04-25T09:14:07.337" v="3304" actId="478"/>
          <ac:picMkLst>
            <pc:docMk/>
            <pc:sldMk cId="1640996591" sldId="574"/>
            <ac:picMk id="6" creationId="{45E99B43-9275-482B-AE04-D6130E2423E8}"/>
          </ac:picMkLst>
        </pc:picChg>
        <pc:picChg chg="del">
          <ac:chgData name="Eivind Bjerksetmyr" userId="84064f55cba3fc59" providerId="LiveId" clId="{FE6DFD14-DA35-4F83-A918-168F62E7F8C8}" dt="2022-04-25T09:14:04.238" v="3303" actId="478"/>
          <ac:picMkLst>
            <pc:docMk/>
            <pc:sldMk cId="1640996591" sldId="574"/>
            <ac:picMk id="7" creationId="{C3AB11B0-98AF-4E62-999D-96AA35E6448A}"/>
          </ac:picMkLst>
        </pc:picChg>
        <pc:picChg chg="del">
          <ac:chgData name="Eivind Bjerksetmyr" userId="84064f55cba3fc59" providerId="LiveId" clId="{FE6DFD14-DA35-4F83-A918-168F62E7F8C8}" dt="2022-04-25T09:13:59.555" v="3301" actId="478"/>
          <ac:picMkLst>
            <pc:docMk/>
            <pc:sldMk cId="1640996591" sldId="574"/>
            <ac:picMk id="9" creationId="{F97746E3-3577-471F-AD98-B2632E60113E}"/>
          </ac:picMkLst>
        </pc:picChg>
      </pc:sldChg>
      <pc:sldChg chg="addSp delSp modSp add del mod">
        <pc:chgData name="Eivind Bjerksetmyr" userId="84064f55cba3fc59" providerId="LiveId" clId="{FE6DFD14-DA35-4F83-A918-168F62E7F8C8}" dt="2022-05-10T11:13:37.145" v="4068" actId="2696"/>
        <pc:sldMkLst>
          <pc:docMk/>
          <pc:sldMk cId="1493782455" sldId="575"/>
        </pc:sldMkLst>
        <pc:spChg chg="add del mod">
          <ac:chgData name="Eivind Bjerksetmyr" userId="84064f55cba3fc59" providerId="LiveId" clId="{FE6DFD14-DA35-4F83-A918-168F62E7F8C8}" dt="2022-05-10T10:59:23.325" v="3993" actId="478"/>
          <ac:spMkLst>
            <pc:docMk/>
            <pc:sldMk cId="1493782455" sldId="575"/>
            <ac:spMk id="2" creationId="{3F6D64CE-184D-4CB3-A714-26A7893B453C}"/>
          </ac:spMkLst>
        </pc:spChg>
        <pc:spChg chg="add del mod">
          <ac:chgData name="Eivind Bjerksetmyr" userId="84064f55cba3fc59" providerId="LiveId" clId="{FE6DFD14-DA35-4F83-A918-168F62E7F8C8}" dt="2022-05-10T10:59:27.364" v="3995" actId="478"/>
          <ac:spMkLst>
            <pc:docMk/>
            <pc:sldMk cId="1493782455" sldId="575"/>
            <ac:spMk id="3" creationId="{52E3E47B-630E-407C-981D-5F71A8B4833E}"/>
          </ac:spMkLst>
        </pc:spChg>
        <pc:spChg chg="add del mod ord">
          <ac:chgData name="Eivind Bjerksetmyr" userId="84064f55cba3fc59" providerId="LiveId" clId="{FE6DFD14-DA35-4F83-A918-168F62E7F8C8}" dt="2022-05-10T11:13:34.301" v="4067" actId="478"/>
          <ac:spMkLst>
            <pc:docMk/>
            <pc:sldMk cId="1493782455" sldId="575"/>
            <ac:spMk id="5" creationId="{185F4DF2-AB87-42D0-956E-76D09FDBE296}"/>
          </ac:spMkLst>
        </pc:spChg>
        <pc:spChg chg="add mod">
          <ac:chgData name="Eivind Bjerksetmyr" userId="84064f55cba3fc59" providerId="LiveId" clId="{FE6DFD14-DA35-4F83-A918-168F62E7F8C8}" dt="2022-05-10T11:00:53.803" v="4015" actId="1076"/>
          <ac:spMkLst>
            <pc:docMk/>
            <pc:sldMk cId="1493782455" sldId="575"/>
            <ac:spMk id="13" creationId="{90E41719-73E1-4437-B3AA-DD64FD2838FF}"/>
          </ac:spMkLst>
        </pc:spChg>
        <pc:spChg chg="add mod">
          <ac:chgData name="Eivind Bjerksetmyr" userId="84064f55cba3fc59" providerId="LiveId" clId="{FE6DFD14-DA35-4F83-A918-168F62E7F8C8}" dt="2022-05-10T11:01:03.865" v="4017" actId="1076"/>
          <ac:spMkLst>
            <pc:docMk/>
            <pc:sldMk cId="1493782455" sldId="575"/>
            <ac:spMk id="14" creationId="{F0C3A575-24BF-44A5-8159-8C8A48DF84FE}"/>
          </ac:spMkLst>
        </pc:spChg>
        <pc:spChg chg="del">
          <ac:chgData name="Eivind Bjerksetmyr" userId="84064f55cba3fc59" providerId="LiveId" clId="{FE6DFD14-DA35-4F83-A918-168F62E7F8C8}" dt="2022-05-10T10:59:25.451" v="3994" actId="478"/>
          <ac:spMkLst>
            <pc:docMk/>
            <pc:sldMk cId="1493782455" sldId="575"/>
            <ac:spMk id="28674" creationId="{0E67EAE8-DD8A-4743-9FE5-C804E7A06C13}"/>
          </ac:spMkLst>
        </pc:spChg>
        <pc:picChg chg="del">
          <ac:chgData name="Eivind Bjerksetmyr" userId="84064f55cba3fc59" providerId="LiveId" clId="{FE6DFD14-DA35-4F83-A918-168F62E7F8C8}" dt="2022-05-10T10:59:21.581" v="3992" actId="478"/>
          <ac:picMkLst>
            <pc:docMk/>
            <pc:sldMk cId="1493782455" sldId="575"/>
            <ac:picMk id="4" creationId="{F10D72FF-06C2-46C1-873F-FEF545C73309}"/>
          </ac:picMkLst>
        </pc:picChg>
        <pc:picChg chg="del">
          <ac:chgData name="Eivind Bjerksetmyr" userId="84064f55cba3fc59" providerId="LiveId" clId="{FE6DFD14-DA35-4F83-A918-168F62E7F8C8}" dt="2022-05-10T10:59:19.947" v="3989" actId="478"/>
          <ac:picMkLst>
            <pc:docMk/>
            <pc:sldMk cId="1493782455" sldId="575"/>
            <ac:picMk id="6" creationId="{03EEE269-A45A-4A48-8E36-BEA77F2ACAC9}"/>
          </ac:picMkLst>
        </pc:picChg>
        <pc:picChg chg="del">
          <ac:chgData name="Eivind Bjerksetmyr" userId="84064f55cba3fc59" providerId="LiveId" clId="{FE6DFD14-DA35-4F83-A918-168F62E7F8C8}" dt="2022-05-10T10:59:21.048" v="3991" actId="478"/>
          <ac:picMkLst>
            <pc:docMk/>
            <pc:sldMk cId="1493782455" sldId="575"/>
            <ac:picMk id="7" creationId="{A93F1E55-043F-4D23-A582-3C4B3F2A011A}"/>
          </ac:picMkLst>
        </pc:picChg>
        <pc:picChg chg="del">
          <ac:chgData name="Eivind Bjerksetmyr" userId="84064f55cba3fc59" providerId="LiveId" clId="{FE6DFD14-DA35-4F83-A918-168F62E7F8C8}" dt="2022-05-10T10:59:18.664" v="3987" actId="478"/>
          <ac:picMkLst>
            <pc:docMk/>
            <pc:sldMk cId="1493782455" sldId="575"/>
            <ac:picMk id="8" creationId="{34F56DCE-FE80-4C4F-9BDE-ED105A197DBE}"/>
          </ac:picMkLst>
        </pc:picChg>
        <pc:picChg chg="del">
          <ac:chgData name="Eivind Bjerksetmyr" userId="84064f55cba3fc59" providerId="LiveId" clId="{FE6DFD14-DA35-4F83-A918-168F62E7F8C8}" dt="2022-05-10T10:59:19.460" v="3988" actId="478"/>
          <ac:picMkLst>
            <pc:docMk/>
            <pc:sldMk cId="1493782455" sldId="575"/>
            <ac:picMk id="9" creationId="{320B3D4A-533C-4B5A-992C-DB2C7E888F4D}"/>
          </ac:picMkLst>
        </pc:picChg>
        <pc:picChg chg="del">
          <ac:chgData name="Eivind Bjerksetmyr" userId="84064f55cba3fc59" providerId="LiveId" clId="{FE6DFD14-DA35-4F83-A918-168F62E7F8C8}" dt="2022-05-10T10:59:20.522" v="3990" actId="478"/>
          <ac:picMkLst>
            <pc:docMk/>
            <pc:sldMk cId="1493782455" sldId="575"/>
            <ac:picMk id="10" creationId="{8C9CD262-7B3E-47EF-B4CB-0D8737B1E436}"/>
          </ac:picMkLst>
        </pc:picChg>
        <pc:picChg chg="add del mod">
          <ac:chgData name="Eivind Bjerksetmyr" userId="84064f55cba3fc59" providerId="LiveId" clId="{FE6DFD14-DA35-4F83-A918-168F62E7F8C8}" dt="2022-05-10T11:13:33.435" v="4066" actId="478"/>
          <ac:picMkLst>
            <pc:docMk/>
            <pc:sldMk cId="1493782455" sldId="575"/>
            <ac:picMk id="11" creationId="{65F932BF-4E0A-4E7B-BBB4-C02EC99D83FC}"/>
          </ac:picMkLst>
        </pc:picChg>
      </pc:sldChg>
      <pc:sldChg chg="addSp delSp modSp add mod ord">
        <pc:chgData name="Eivind Bjerksetmyr" userId="84064f55cba3fc59" providerId="LiveId" clId="{FE6DFD14-DA35-4F83-A918-168F62E7F8C8}" dt="2022-05-10T11:54:06.766" v="4496" actId="1037"/>
        <pc:sldMkLst>
          <pc:docMk/>
          <pc:sldMk cId="1567341060" sldId="575"/>
        </pc:sldMkLst>
        <pc:spChg chg="add del mod">
          <ac:chgData name="Eivind Bjerksetmyr" userId="84064f55cba3fc59" providerId="LiveId" clId="{FE6DFD14-DA35-4F83-A918-168F62E7F8C8}" dt="2022-05-10T11:47:59.384" v="4425" actId="478"/>
          <ac:spMkLst>
            <pc:docMk/>
            <pc:sldMk cId="1567341060" sldId="575"/>
            <ac:spMk id="5" creationId="{7385923F-410B-4C7A-883F-5D10CC59E387}"/>
          </ac:spMkLst>
        </pc:spChg>
        <pc:spChg chg="add del mod">
          <ac:chgData name="Eivind Bjerksetmyr" userId="84064f55cba3fc59" providerId="LiveId" clId="{FE6DFD14-DA35-4F83-A918-168F62E7F8C8}" dt="2022-05-10T11:50:52.633" v="4463" actId="478"/>
          <ac:spMkLst>
            <pc:docMk/>
            <pc:sldMk cId="1567341060" sldId="575"/>
            <ac:spMk id="6" creationId="{41A222DD-65AE-4D2A-B23B-15E75FF7E170}"/>
          </ac:spMkLst>
        </pc:spChg>
        <pc:spChg chg="add del mod">
          <ac:chgData name="Eivind Bjerksetmyr" userId="84064f55cba3fc59" providerId="LiveId" clId="{FE6DFD14-DA35-4F83-A918-168F62E7F8C8}" dt="2022-05-10T11:53:59.022" v="4471" actId="478"/>
          <ac:spMkLst>
            <pc:docMk/>
            <pc:sldMk cId="1567341060" sldId="575"/>
            <ac:spMk id="7" creationId="{B722B5C2-B192-47C3-ACC4-BE1BC056990F}"/>
          </ac:spMkLst>
        </pc:spChg>
        <pc:spChg chg="add del mod">
          <ac:chgData name="Eivind Bjerksetmyr" userId="84064f55cba3fc59" providerId="LiveId" clId="{FE6DFD14-DA35-4F83-A918-168F62E7F8C8}" dt="2022-05-10T11:54:06.766" v="4496" actId="1037"/>
          <ac:spMkLst>
            <pc:docMk/>
            <pc:sldMk cId="1567341060" sldId="575"/>
            <ac:spMk id="26626" creationId="{C3410FC5-169C-4525-8F05-29D0E9B715A0}"/>
          </ac:spMkLst>
        </pc:spChg>
        <pc:spChg chg="mod">
          <ac:chgData name="Eivind Bjerksetmyr" userId="84064f55cba3fc59" providerId="LiveId" clId="{FE6DFD14-DA35-4F83-A918-168F62E7F8C8}" dt="2022-05-10T11:53:47.066" v="4469" actId="1036"/>
          <ac:spMkLst>
            <pc:docMk/>
            <pc:sldMk cId="1567341060" sldId="575"/>
            <ac:spMk id="26627" creationId="{75683CE8-2638-4D98-836D-3F50C2A1BBCA}"/>
          </ac:spMkLst>
        </pc:spChg>
        <pc:picChg chg="add mod">
          <ac:chgData name="Eivind Bjerksetmyr" userId="84064f55cba3fc59" providerId="LiveId" clId="{FE6DFD14-DA35-4F83-A918-168F62E7F8C8}" dt="2022-05-10T11:53:47.066" v="4469" actId="1036"/>
          <ac:picMkLst>
            <pc:docMk/>
            <pc:sldMk cId="1567341060" sldId="575"/>
            <ac:picMk id="3" creationId="{54A1D214-9B9A-4DC7-ADA5-C72EF4FE9F1C}"/>
          </ac:picMkLst>
        </pc:picChg>
        <pc:picChg chg="add mod">
          <ac:chgData name="Eivind Bjerksetmyr" userId="84064f55cba3fc59" providerId="LiveId" clId="{FE6DFD14-DA35-4F83-A918-168F62E7F8C8}" dt="2022-05-10T11:53:47.066" v="4469" actId="1036"/>
          <ac:picMkLst>
            <pc:docMk/>
            <pc:sldMk cId="1567341060" sldId="575"/>
            <ac:picMk id="4" creationId="{D47DDA7D-F52A-404C-9C1C-93E3A019D38D}"/>
          </ac:picMkLst>
        </pc:picChg>
        <pc:picChg chg="del">
          <ac:chgData name="Eivind Bjerksetmyr" userId="84064f55cba3fc59" providerId="LiveId" clId="{FE6DFD14-DA35-4F83-A918-168F62E7F8C8}" dt="2022-05-10T11:38:44.667" v="4313" actId="478"/>
          <ac:picMkLst>
            <pc:docMk/>
            <pc:sldMk cId="1567341060" sldId="575"/>
            <ac:picMk id="8" creationId="{6EC137C9-7AA4-48DA-8A91-FC139A779353}"/>
          </ac:picMkLst>
        </pc:picChg>
        <pc:picChg chg="add mod">
          <ac:chgData name="Eivind Bjerksetmyr" userId="84064f55cba3fc59" providerId="LiveId" clId="{FE6DFD14-DA35-4F83-A918-168F62E7F8C8}" dt="2022-05-10T11:53:47.066" v="4469" actId="1036"/>
          <ac:picMkLst>
            <pc:docMk/>
            <pc:sldMk cId="1567341060" sldId="575"/>
            <ac:picMk id="1026" creationId="{9372BC46-61F5-4F09-9DD9-C14DC35330C7}"/>
          </ac:picMkLst>
        </pc:picChg>
      </pc:sldChg>
      <pc:sldChg chg="addSp delSp modSp add del mod">
        <pc:chgData name="Eivind Bjerksetmyr" userId="84064f55cba3fc59" providerId="LiveId" clId="{FE6DFD14-DA35-4F83-A918-168F62E7F8C8}" dt="2022-04-25T10:40:02.310" v="3794" actId="47"/>
        <pc:sldMkLst>
          <pc:docMk/>
          <pc:sldMk cId="1574780114" sldId="575"/>
        </pc:sldMkLst>
        <pc:spChg chg="mod">
          <ac:chgData name="Eivind Bjerksetmyr" userId="84064f55cba3fc59" providerId="LiveId" clId="{FE6DFD14-DA35-4F83-A918-168F62E7F8C8}" dt="2022-04-25T09:51:32.560" v="3676" actId="207"/>
          <ac:spMkLst>
            <pc:docMk/>
            <pc:sldMk cId="1574780114" sldId="575"/>
            <ac:spMk id="11" creationId="{F38EACC8-9994-4EC4-B14F-D34375185357}"/>
          </ac:spMkLst>
        </pc:spChg>
        <pc:graphicFrameChg chg="del">
          <ac:chgData name="Eivind Bjerksetmyr" userId="84064f55cba3fc59" providerId="LiveId" clId="{FE6DFD14-DA35-4F83-A918-168F62E7F8C8}" dt="2022-04-25T09:48:54.037" v="3661" actId="478"/>
          <ac:graphicFrameMkLst>
            <pc:docMk/>
            <pc:sldMk cId="1574780114" sldId="575"/>
            <ac:graphicFrameMk id="8" creationId="{5B20C834-CF9C-4909-B7E9-3C3900DCF77A}"/>
          </ac:graphicFrameMkLst>
        </pc:graphicFrameChg>
        <pc:picChg chg="add del mod">
          <ac:chgData name="Eivind Bjerksetmyr" userId="84064f55cba3fc59" providerId="LiveId" clId="{FE6DFD14-DA35-4F83-A918-168F62E7F8C8}" dt="2022-04-25T10:01:07.642" v="3761" actId="478"/>
          <ac:picMkLst>
            <pc:docMk/>
            <pc:sldMk cId="1574780114" sldId="575"/>
            <ac:picMk id="3" creationId="{18A15E27-E587-4156-B2CB-E8C476E8008C}"/>
          </ac:picMkLst>
        </pc:picChg>
        <pc:picChg chg="add mod">
          <ac:chgData name="Eivind Bjerksetmyr" userId="84064f55cba3fc59" providerId="LiveId" clId="{FE6DFD14-DA35-4F83-A918-168F62E7F8C8}" dt="2022-04-25T10:01:18.350" v="3765" actId="1076"/>
          <ac:picMkLst>
            <pc:docMk/>
            <pc:sldMk cId="1574780114" sldId="575"/>
            <ac:picMk id="5" creationId="{E30031A6-3D64-421A-B41E-623C46585F8E}"/>
          </ac:picMkLst>
        </pc:picChg>
        <pc:picChg chg="del">
          <ac:chgData name="Eivind Bjerksetmyr" userId="84064f55cba3fc59" providerId="LiveId" clId="{FE6DFD14-DA35-4F83-A918-168F62E7F8C8}" dt="2022-04-25T09:48:54.907" v="3662" actId="478"/>
          <ac:picMkLst>
            <pc:docMk/>
            <pc:sldMk cId="1574780114" sldId="575"/>
            <ac:picMk id="13" creationId="{9B9814B5-A1D9-46AB-86BE-38F217E54187}"/>
          </ac:picMkLst>
        </pc:picChg>
      </pc:sldChg>
      <pc:sldChg chg="addSp delSp modSp add del mod">
        <pc:chgData name="Eivind Bjerksetmyr" userId="84064f55cba3fc59" providerId="LiveId" clId="{FE6DFD14-DA35-4F83-A918-168F62E7F8C8}" dt="2022-04-25T10:40:02.850" v="3795" actId="47"/>
        <pc:sldMkLst>
          <pc:docMk/>
          <pc:sldMk cId="3380960761" sldId="576"/>
        </pc:sldMkLst>
        <pc:spChg chg="mod">
          <ac:chgData name="Eivind Bjerksetmyr" userId="84064f55cba3fc59" providerId="LiveId" clId="{FE6DFD14-DA35-4F83-A918-168F62E7F8C8}" dt="2022-04-25T09:51:24.268" v="3675" actId="207"/>
          <ac:spMkLst>
            <pc:docMk/>
            <pc:sldMk cId="3380960761" sldId="576"/>
            <ac:spMk id="11" creationId="{F38EACC8-9994-4EC4-B14F-D34375185357}"/>
          </ac:spMkLst>
        </pc:spChg>
        <pc:picChg chg="del">
          <ac:chgData name="Eivind Bjerksetmyr" userId="84064f55cba3fc59" providerId="LiveId" clId="{FE6DFD14-DA35-4F83-A918-168F62E7F8C8}" dt="2022-04-25T09:49:31.129" v="3668" actId="478"/>
          <ac:picMkLst>
            <pc:docMk/>
            <pc:sldMk cId="3380960761" sldId="576"/>
            <ac:picMk id="3" creationId="{18A15E27-E587-4156-B2CB-E8C476E8008C}"/>
          </ac:picMkLst>
        </pc:picChg>
        <pc:picChg chg="add mod">
          <ac:chgData name="Eivind Bjerksetmyr" userId="84064f55cba3fc59" providerId="LiveId" clId="{FE6DFD14-DA35-4F83-A918-168F62E7F8C8}" dt="2022-04-25T09:51:18.575" v="3674" actId="1036"/>
          <ac:picMkLst>
            <pc:docMk/>
            <pc:sldMk cId="3380960761" sldId="576"/>
            <ac:picMk id="4" creationId="{9B8557AE-4C52-41B5-9E80-8A4EF42D95C8}"/>
          </ac:picMkLst>
        </pc:picChg>
      </pc:sldChg>
      <pc:sldChg chg="addSp delSp modSp add del mod">
        <pc:chgData name="Eivind Bjerksetmyr" userId="84064f55cba3fc59" providerId="LiveId" clId="{FE6DFD14-DA35-4F83-A918-168F62E7F8C8}" dt="2022-04-25T10:40:03.529" v="3796" actId="47"/>
        <pc:sldMkLst>
          <pc:docMk/>
          <pc:sldMk cId="3279477135" sldId="577"/>
        </pc:sldMkLst>
        <pc:spChg chg="mod">
          <ac:chgData name="Eivind Bjerksetmyr" userId="84064f55cba3fc59" providerId="LiveId" clId="{FE6DFD14-DA35-4F83-A918-168F62E7F8C8}" dt="2022-04-25T10:36:15.724" v="3785" actId="207"/>
          <ac:spMkLst>
            <pc:docMk/>
            <pc:sldMk cId="3279477135" sldId="577"/>
            <ac:spMk id="11" creationId="{F38EACC8-9994-4EC4-B14F-D34375185357}"/>
          </ac:spMkLst>
        </pc:spChg>
        <pc:picChg chg="del">
          <ac:chgData name="Eivind Bjerksetmyr" userId="84064f55cba3fc59" providerId="LiveId" clId="{FE6DFD14-DA35-4F83-A918-168F62E7F8C8}" dt="2022-04-25T10:34:29.367" v="3767" actId="478"/>
          <ac:picMkLst>
            <pc:docMk/>
            <pc:sldMk cId="3279477135" sldId="577"/>
            <ac:picMk id="4" creationId="{9B8557AE-4C52-41B5-9E80-8A4EF42D95C8}"/>
          </ac:picMkLst>
        </pc:picChg>
        <pc:picChg chg="add del mod">
          <ac:chgData name="Eivind Bjerksetmyr" userId="84064f55cba3fc59" providerId="LiveId" clId="{FE6DFD14-DA35-4F83-A918-168F62E7F8C8}" dt="2022-04-25T10:36:19.420" v="3790"/>
          <ac:picMkLst>
            <pc:docMk/>
            <pc:sldMk cId="3279477135" sldId="577"/>
            <ac:picMk id="5" creationId="{74FE0B5B-8F80-43FC-841D-0387D0AFE4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CB318-72A7-43D6-9030-F6779C83157A}" type="datetimeFigureOut">
              <a:rPr lang="nb-NO" smtClean="0"/>
              <a:t>10.05.2022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E1179-0155-49CF-A21E-4A904585B2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442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E1179-0155-49CF-A21E-4A904585B29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43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E1179-0155-49CF-A21E-4A904585B29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96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25000" sy="2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10.05.2022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5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71313" y="941644"/>
            <a:ext cx="4011084" cy="1047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71313" y="2132856"/>
            <a:ext cx="4011084" cy="39933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tekst. </a:t>
            </a:r>
            <a:r>
              <a:rPr lang="nb-NO" dirty="0" err="1"/>
              <a:t>Lorem</a:t>
            </a:r>
            <a:r>
              <a:rPr lang="nb-NO" dirty="0"/>
              <a:t>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Nunc viverra imperdiet enim. Fusce est. Vivamus a tellus.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nb-NO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2D44-1157-0247-A813-11402225269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40E1B-5C44-3840-AD38-7E9F6BE8F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4F01A0-5980-514A-A0B0-E028E42F89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3C3EB80F-A2DA-0341-8C37-4740808C6C7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960001" y="5884196"/>
            <a:ext cx="6288127" cy="241970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  <p:sp>
        <p:nvSpPr>
          <p:cNvPr id="11" name="Plassholder for bilde 2">
            <a:extLst>
              <a:ext uri="{FF2B5EF4-FFF2-40B4-BE49-F238E27FC236}">
                <a16:creationId xmlns:a16="http://schemas.microsoft.com/office/drawing/2014/main" id="{72E69FC9-B220-7140-98E5-79F4926AA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60001" y="940449"/>
            <a:ext cx="6288127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4103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38508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tekst. </a:t>
            </a:r>
            <a:r>
              <a:rPr lang="nb-NO" dirty="0" err="1"/>
              <a:t>Lorem</a:t>
            </a:r>
            <a:r>
              <a:rPr lang="nb-NO" dirty="0"/>
              <a:t>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4C9A-9803-F14C-9971-0A9D09D880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6C6FB8-73B8-FF44-BA6F-69DADB5AAF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98C3490-C1F6-364F-819D-45F2FB7E30C4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CECC9EC8-B284-AD4A-A08B-2668D2F556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2389717" y="4159030"/>
            <a:ext cx="7315200" cy="304631"/>
          </a:xfrm>
          <a:gradFill flip="none" rotWithShape="1">
            <a:gsLst>
              <a:gs pos="0">
                <a:schemeClr val="accent4">
                  <a:lumMod val="5000"/>
                  <a:lumOff val="95000"/>
                  <a:alpha val="0"/>
                </a:schemeClr>
              </a:gs>
              <a:gs pos="72000">
                <a:schemeClr val="tx1">
                  <a:alpha val="41000"/>
                </a:schemeClr>
              </a:gs>
              <a:gs pos="100000">
                <a:schemeClr val="tx1">
                  <a:alpha val="62052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 algn="r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162067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488019" y="1989141"/>
            <a:ext cx="3735916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427138" y="1989141"/>
            <a:ext cx="3738033" cy="413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38F93-AEE9-114E-BDEC-E722FD8366D9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1C3967-B6DF-CE46-B29B-904B737934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CC1D8F4-BAEF-4E4C-8F54-9006634587BB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041E932-DF78-7D48-94A0-B521F39AAF9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368374" y="1989141"/>
            <a:ext cx="2008216" cy="1439859"/>
          </a:xfrm>
        </p:spPr>
        <p:txBody>
          <a:bodyPr/>
          <a:lstStyle>
            <a:lvl1pPr marL="0" indent="0" algn="l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1021200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sz="2400" baseline="0"/>
            </a:lvl1pPr>
            <a:lvl2pPr marL="971550" indent="-514350">
              <a:buFont typeface="+mj-lt"/>
              <a:buAutoNum type="arabi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04515" y="6491461"/>
            <a:ext cx="865716" cy="2419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121DD0-BE3D-8749-A019-04D5DBCA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74A5157-5B2A-C64B-93A3-67542BE9F0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66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88021" y="1989138"/>
            <a:ext cx="5904123" cy="4320182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2400" baseline="0"/>
            </a:lvl1pPr>
            <a:lvl2pPr marL="971550" indent="-514350">
              <a:buFont typeface="+mj-lt"/>
              <a:buAutoNum type="arabi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704515" y="6491461"/>
            <a:ext cx="865716" cy="24197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1121DD0-BE3D-8749-A019-04D5DBCA7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74A5157-5B2A-C64B-93A3-67542BE9F0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EEBF038A-A46C-0843-9742-425DF865CFD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535044" y="1989138"/>
            <a:ext cx="3860800" cy="39601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42BEE2BD-F26C-784E-A298-22290575F21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7535044" y="6060404"/>
            <a:ext cx="3863576" cy="248915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1717035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53220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2D44-1157-0247-A813-11402225269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840E1B-5C44-3840-AD38-7E9F6BE8FD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4F01A0-5980-514A-A0B0-E028E42F89E8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3C3EB80F-A2DA-0341-8C37-4740808C6C7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6730" y="5884196"/>
            <a:ext cx="6815667" cy="241970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673027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2" y="2174876"/>
            <a:ext cx="5389033" cy="35718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856A-26DA-DB4E-B9F9-5DD562A6EA02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8BA4AA0-DBB7-1141-9CBC-7C3AE184CA2A}"/>
              </a:ext>
            </a:extLst>
          </p:cNvPr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92B61C0-B283-4641-AB85-AA3D23DF491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AD5EB359-51C3-DE42-A66B-7CE6A6ED17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13284" y="5885947"/>
            <a:ext cx="5389684" cy="241970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behov.</a:t>
            </a:r>
          </a:p>
        </p:txBody>
      </p:sp>
    </p:spTree>
    <p:extLst>
      <p:ext uri="{BB962C8B-B14F-4D97-AF65-F5344CB8AC3E}">
        <p14:creationId xmlns:p14="http://schemas.microsoft.com/office/powerpoint/2010/main" val="228846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6DC3A-0913-0C4C-91B4-EF0EF8EE6CC0}" type="slidenum">
              <a:rPr lang="nb-NO" altLang="nb-NO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8536F09-0996-1940-B7E8-620E36E8C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6EAEB33-78B0-A64A-991A-E5D47ABDD2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1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0AB0E-801A-C74C-9071-27EBC767529A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AD68C-9966-4745-9030-6C4CE27A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680059-DACD-BA43-836B-53BA2A5FFE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4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FEDF-AA19-0B4D-8480-AC05A22B935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77FD81-3C55-BA40-AF39-40C8D9277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19E289D-A8FE-8E4E-BA70-B9ABC382E8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6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75000" sy="7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10.05.2022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9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DB385-E80F-EA48-B62D-7767ABF0676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3318686-B587-C048-A623-F6435DEE36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8A78449-1B54-A747-A1D6-221F7F9B02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51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844367" y="1052513"/>
            <a:ext cx="2118784" cy="507365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488020" y="1052513"/>
            <a:ext cx="6153149" cy="50736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E3A5-4EA0-CA44-8B06-0CA35D10F71B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60C68C-40F2-F549-873D-C5990530D8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</p:spTree>
    <p:extLst>
      <p:ext uri="{BB962C8B-B14F-4D97-AF65-F5344CB8AC3E}">
        <p14:creationId xmlns:p14="http://schemas.microsoft.com/office/powerpoint/2010/main" val="111336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10.05.2022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2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blipFill dpi="0" rotWithShape="1">
            <a:blip r:embed="rId2"/>
            <a:srcRect/>
            <a:tile tx="0" ty="0" sx="60000" sy="6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EEE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pPr>
                <a:defRPr/>
              </a:pPr>
              <a:t>10.05.2022</a:t>
            </a:fld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3DB10B-0A23-2B46-84D8-3438A9338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960" y="-1395536"/>
            <a:ext cx="7318489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/>
              <a:t>Rådgiver/nestleder NAKU - Kim Berge</a:t>
            </a:r>
            <a:endParaRPr lang="nb-NO" altLang="nb-NO" dirty="0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98A1FB65-23D8-1B4D-AF94-7AEF80E92BD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68849" y="5986118"/>
            <a:ext cx="3299884" cy="436269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AFBF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1545" y="871882"/>
            <a:ext cx="4964587" cy="2269960"/>
          </a:xfrm>
        </p:spPr>
        <p:txBody>
          <a:bodyPr wrap="square" anchor="ctr" anchorCtr="0"/>
          <a:lstStyle>
            <a:lvl1pPr algn="ctr">
              <a:defRPr sz="4000" b="1" cap="all" baseline="0">
                <a:solidFill>
                  <a:srgbClr val="FAFBFB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3E5DB981-1843-7547-B0FB-0FC9BDC1FB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2396" y="3645744"/>
            <a:ext cx="404376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1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20406"/>
            <a:ext cx="12192000" cy="6539899"/>
          </a:xfrm>
          <a:prstGeom prst="rect">
            <a:avLst/>
          </a:prstGeom>
          <a:solidFill>
            <a:srgbClr val="BCD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00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7771" y="2204864"/>
            <a:ext cx="6244374" cy="1656184"/>
          </a:xfrm>
        </p:spPr>
        <p:txBody>
          <a:bodyPr wrap="square" anchor="ctr" anchorCtr="0"/>
          <a:lstStyle>
            <a:lvl1pPr algn="l">
              <a:defRPr sz="4000" b="1" cap="all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1200" y="6490800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pic>
        <p:nvPicPr>
          <p:cNvPr id="14" name="Grafikk 13">
            <a:extLst>
              <a:ext uri="{FF2B5EF4-FFF2-40B4-BE49-F238E27FC236}">
                <a16:creationId xmlns:a16="http://schemas.microsoft.com/office/drawing/2014/main" id="{B1A9069B-731F-654D-81A3-129C5F733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7771" y="5271022"/>
            <a:ext cx="5696362" cy="58424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CF5FF96-0D18-7F46-A898-D4780CDE44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3423" y="154044"/>
            <a:ext cx="4283217" cy="47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4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99393"/>
            <a:ext cx="12192000" cy="65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0FBD411-6C03-4149-889B-2F618DFE323E}"/>
              </a:ext>
            </a:extLst>
          </p:cNvPr>
          <p:cNvSpPr/>
          <p:nvPr userDrawn="1"/>
        </p:nvSpPr>
        <p:spPr>
          <a:xfrm rot="10800000">
            <a:off x="0" y="-49570"/>
            <a:ext cx="12192000" cy="6490076"/>
          </a:xfrm>
          <a:prstGeom prst="rect">
            <a:avLst/>
          </a:prstGeom>
          <a:gradFill flip="none" rotWithShape="1">
            <a:gsLst>
              <a:gs pos="100000">
                <a:srgbClr val="FAFAFA">
                  <a:alpha val="24000"/>
                </a:srgbClr>
              </a:gs>
              <a:gs pos="40000">
                <a:schemeClr val="accent4">
                  <a:lumMod val="0"/>
                  <a:lumOff val="10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00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7770" y="2204864"/>
            <a:ext cx="6172366" cy="1656184"/>
          </a:xfrm>
        </p:spPr>
        <p:txBody>
          <a:bodyPr wrap="square" anchor="ctr" anchorCtr="0"/>
          <a:lstStyle>
            <a:lvl1pPr algn="l">
              <a:defRPr sz="4000"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960005" y="6490799"/>
            <a:ext cx="2167535" cy="3227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F9B6-07BE-FD4A-978F-B9B33E8611F6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512492" y="6485011"/>
            <a:ext cx="865717" cy="2160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37881970-9308-E94F-B8C1-AD39FD01FAF1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85004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80365CF-791F-5B4B-9809-BC15DDAB5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3423" y="154044"/>
            <a:ext cx="4283217" cy="4787124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D06806C9-7A3C-3541-B713-5ABF43F737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47771" y="5271022"/>
            <a:ext cx="5696362" cy="5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9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20EA81B5-D56F-A94A-ABB2-61EEA708830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8520" y="5977906"/>
            <a:ext cx="5647764" cy="304631"/>
          </a:xfrm>
        </p:spPr>
        <p:txBody>
          <a:bodyPr/>
          <a:lstStyle>
            <a:lvl1pPr marL="0" indent="0" algn="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73757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delingsoverskrif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A46A94A1-A742-BA43-9E3A-EA2D7E84D89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8520" y="5977906"/>
            <a:ext cx="5647764" cy="304631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394839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delingsoverskrif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8972-6272-CA4A-AC3C-71150DAA8350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EB20991-AA73-0C41-ACF8-9DDB6C15BF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7674481-D781-7045-A649-316A3B2B49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001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t>10.05.2022</a:t>
            </a:fld>
            <a:endParaRPr lang="en-US" dirty="0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B52CEE8B-A87D-164D-BAC7-4D10E5E893F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78520" y="5977906"/>
            <a:ext cx="5647764" cy="304631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legge til bildetekst ved behov</a:t>
            </a:r>
          </a:p>
        </p:txBody>
      </p:sp>
    </p:spTree>
    <p:extLst>
      <p:ext uri="{BB962C8B-B14F-4D97-AF65-F5344CB8AC3E}">
        <p14:creationId xmlns:p14="http://schemas.microsoft.com/office/powerpoint/2010/main" val="177397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19A01D4-F537-984A-A805-BC1347F62BD3}"/>
              </a:ext>
            </a:extLst>
          </p:cNvPr>
          <p:cNvSpPr/>
          <p:nvPr userDrawn="1"/>
        </p:nvSpPr>
        <p:spPr>
          <a:xfrm>
            <a:off x="0" y="0"/>
            <a:ext cx="12192000" cy="843876"/>
          </a:xfrm>
          <a:prstGeom prst="rect">
            <a:avLst/>
          </a:prstGeom>
          <a:solidFill>
            <a:srgbClr val="FA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43262"/>
            <a:ext cx="12192000" cy="414745"/>
          </a:xfrm>
          <a:prstGeom prst="rect">
            <a:avLst/>
          </a:prstGeom>
          <a:solidFill>
            <a:srgbClr val="005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3271" y="1301751"/>
            <a:ext cx="979331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21" y="1989138"/>
            <a:ext cx="9888569" cy="43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1200" y="6499398"/>
            <a:ext cx="2207683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D6C5B802-CB34-A841-9AF8-077434251E2B}" type="datetime1">
              <a:rPr lang="nb-NO" smtClean="0"/>
              <a:pPr>
                <a:defRPr/>
              </a:pPr>
              <a:t>10.05.2022</a:t>
            </a:fld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09139"/>
            <a:ext cx="3860800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nb-NO" altLang="nb-NO" dirty="0"/>
              <a:t>Rådgiver/nestleder NAKU - Kim Berge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04515" y="6491461"/>
            <a:ext cx="865716" cy="24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B16798D-10D0-5D44-BC67-D4E83DD7C230}" type="slidenum">
              <a:rPr lang="nb-NO" altLang="nb-NO" smtClean="0"/>
              <a:pPr>
                <a:defRPr/>
              </a:pPr>
              <a:t>‹#›</a:t>
            </a:fld>
            <a:endParaRPr lang="nb-NO" altLang="nb-NO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9E38FDA-6985-8044-BE2A-1B3D870C918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07368" y="288795"/>
            <a:ext cx="4043773" cy="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cap="all" baseline="0">
          <a:solidFill>
            <a:schemeClr val="tx2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hyperlink" Target="http://www.naku.no/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/omnaku" TargetMode="Externa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9BD355-1F5D-6E46-8719-DE67F7CE6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129" y="1295763"/>
            <a:ext cx="5367356" cy="1656184"/>
          </a:xfrm>
        </p:spPr>
        <p:txBody>
          <a:bodyPr/>
          <a:lstStyle/>
          <a:p>
            <a:r>
              <a:rPr lang="nb-NO" sz="4800" dirty="0"/>
              <a:t>NAKU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C5EBC9C-5D1E-4C7A-9188-463AAB038EAA}"/>
              </a:ext>
            </a:extLst>
          </p:cNvPr>
          <p:cNvSpPr txBox="1"/>
          <p:nvPr/>
        </p:nvSpPr>
        <p:spPr>
          <a:xfrm>
            <a:off x="979129" y="2474893"/>
            <a:ext cx="5158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Nasjonalt kompetansemiljø om utviklingshemming</a:t>
            </a:r>
          </a:p>
        </p:txBody>
      </p:sp>
    </p:spTree>
    <p:extLst>
      <p:ext uri="{BB962C8B-B14F-4D97-AF65-F5344CB8AC3E}">
        <p14:creationId xmlns:p14="http://schemas.microsoft.com/office/powerpoint/2010/main" val="322806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>
            <a:extLst>
              <a:ext uri="{FF2B5EF4-FFF2-40B4-BE49-F238E27FC236}">
                <a16:creationId xmlns:a16="http://schemas.microsoft.com/office/drawing/2014/main" id="{8E526AAF-91CA-4E84-9B83-2CCDCDD28D52}"/>
              </a:ext>
            </a:extLst>
          </p:cNvPr>
          <p:cNvGrpSpPr/>
          <p:nvPr/>
        </p:nvGrpSpPr>
        <p:grpSpPr>
          <a:xfrm>
            <a:off x="0" y="0"/>
            <a:ext cx="12192000" cy="6443331"/>
            <a:chOff x="0" y="0"/>
            <a:chExt cx="12192000" cy="6443331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0F265C6F-F38A-4392-9989-D19B01E0B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854" t="54798" r="589" b="850"/>
            <a:stretch/>
          </p:blipFill>
          <p:spPr>
            <a:xfrm>
              <a:off x="0" y="3327992"/>
              <a:ext cx="12192000" cy="3115339"/>
            </a:xfrm>
            <a:prstGeom prst="rect">
              <a:avLst/>
            </a:prstGeom>
          </p:spPr>
        </p:pic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0D19258C-6347-48E5-921F-602E4EEB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950623"/>
            </a:xfrm>
            <a:prstGeom prst="rect">
              <a:avLst/>
            </a:prstGeom>
          </p:spPr>
        </p:pic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4C8333D0-BBB5-4E0C-A8B6-99639AF32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86" t="27042" r="9956" b="13111"/>
            <a:stretch/>
          </p:blipFill>
          <p:spPr>
            <a:xfrm>
              <a:off x="855973" y="1059606"/>
              <a:ext cx="9263009" cy="2153494"/>
            </a:xfrm>
            <a:prstGeom prst="rect">
              <a:avLst/>
            </a:prstGeom>
          </p:spPr>
        </p:pic>
        <p:sp>
          <p:nvSpPr>
            <p:cNvPr id="15" name="Rektangel: avrundede hjørner 14">
              <a:extLst>
                <a:ext uri="{FF2B5EF4-FFF2-40B4-BE49-F238E27FC236}">
                  <a16:creationId xmlns:a16="http://schemas.microsoft.com/office/drawing/2014/main" id="{8B5803B3-8F52-4B11-9E2F-29EB1D7E5F24}"/>
                </a:ext>
              </a:extLst>
            </p:cNvPr>
            <p:cNvSpPr/>
            <p:nvPr/>
          </p:nvSpPr>
          <p:spPr>
            <a:xfrm>
              <a:off x="9635106" y="2587365"/>
              <a:ext cx="1935125" cy="1247337"/>
            </a:xfrm>
            <a:prstGeom prst="roundRect">
              <a:avLst>
                <a:gd name="adj" fmla="val 1279"/>
              </a:avLst>
            </a:prstGeom>
            <a:solidFill>
              <a:srgbClr val="FBF9F6"/>
            </a:solidFill>
            <a:ln>
              <a:solidFill>
                <a:srgbClr val="00509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2000" b="1" dirty="0">
                  <a:solidFill>
                    <a:schemeClr val="tx1"/>
                  </a:solidFill>
                  <a:hlinkClick r:id="rId5"/>
                </a:rPr>
                <a:t>naku.no</a:t>
              </a:r>
              <a:endParaRPr lang="nb-NO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Bilde 9">
            <a:extLst>
              <a:ext uri="{FF2B5EF4-FFF2-40B4-BE49-F238E27FC236}">
                <a16:creationId xmlns:a16="http://schemas.microsoft.com/office/drawing/2014/main" id="{BAEAE154-1840-4C96-816F-32E249B77D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6F1"/>
              </a:clrFrom>
              <a:clrTo>
                <a:srgbClr val="F9F6F1">
                  <a:alpha val="0"/>
                </a:srgbClr>
              </a:clrTo>
            </a:clrChange>
          </a:blip>
          <a:srcRect l="68645" t="3464" r="16498" b="69996"/>
          <a:stretch/>
        </p:blipFill>
        <p:spPr>
          <a:xfrm>
            <a:off x="9789366" y="1059606"/>
            <a:ext cx="1626603" cy="13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e 14">
            <a:extLst>
              <a:ext uri="{FF2B5EF4-FFF2-40B4-BE49-F238E27FC236}">
                <a16:creationId xmlns:a16="http://schemas.microsoft.com/office/drawing/2014/main" id="{A96003F5-7763-4A26-8555-4806AD192177}"/>
              </a:ext>
            </a:extLst>
          </p:cNvPr>
          <p:cNvGrpSpPr/>
          <p:nvPr/>
        </p:nvGrpSpPr>
        <p:grpSpPr>
          <a:xfrm>
            <a:off x="0" y="0"/>
            <a:ext cx="12192001" cy="6451600"/>
            <a:chOff x="-1" y="-1"/>
            <a:chExt cx="12192001" cy="64516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F24A377E-D7D4-40ED-BEDD-16189DEB7135}"/>
                </a:ext>
              </a:extLst>
            </p:cNvPr>
            <p:cNvSpPr/>
            <p:nvPr/>
          </p:nvSpPr>
          <p:spPr>
            <a:xfrm>
              <a:off x="-1" y="-1"/>
              <a:ext cx="12191999" cy="6451600"/>
            </a:xfrm>
            <a:prstGeom prst="rect">
              <a:avLst/>
            </a:prstGeom>
            <a:solidFill>
              <a:srgbClr val="F9F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5F0C0955-FCAF-47C1-A824-FBE783FAA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45" t="3464" r="16498" b="69996"/>
            <a:stretch/>
          </p:blipFill>
          <p:spPr>
            <a:xfrm>
              <a:off x="9711590" y="1129227"/>
              <a:ext cx="1653606" cy="1360779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0E6B0627-9B26-4534-8DF7-8D70F7A6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950623"/>
            </a:xfrm>
            <a:prstGeom prst="rect">
              <a:avLst/>
            </a:prstGeom>
          </p:spPr>
        </p:pic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5AC8788F-B27E-420D-BA3C-EC632873789A}"/>
                </a:ext>
              </a:extLst>
            </p:cNvPr>
            <p:cNvCxnSpPr>
              <a:cxnSpLocks/>
            </p:cNvCxnSpPr>
            <p:nvPr/>
          </p:nvCxnSpPr>
          <p:spPr>
            <a:xfrm>
              <a:off x="6475226" y="636333"/>
              <a:ext cx="1307806" cy="0"/>
            </a:xfrm>
            <a:prstGeom prst="line">
              <a:avLst/>
            </a:prstGeom>
            <a:ln>
              <a:solidFill>
                <a:srgbClr val="BECF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5594B1FB-7937-496D-ADC4-09FB8EA1B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13"/>
            <a:stretch/>
          </p:blipFill>
          <p:spPr>
            <a:xfrm>
              <a:off x="463260" y="2634347"/>
              <a:ext cx="11265479" cy="3770436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0E1B316C-8FCE-45B3-8094-7DC7C93E6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771"/>
            <a:stretch/>
          </p:blipFill>
          <p:spPr>
            <a:xfrm>
              <a:off x="256655" y="942021"/>
              <a:ext cx="6218571" cy="1360778"/>
            </a:xfrm>
            <a:prstGeom prst="rect">
              <a:avLst/>
            </a:prstGeom>
          </p:spPr>
        </p:pic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482EE035-465B-43E0-A321-8B2A59DC7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341" t="6854" r="1926" b="15962"/>
            <a:stretch/>
          </p:blipFill>
          <p:spPr>
            <a:xfrm>
              <a:off x="5324081" y="1977905"/>
              <a:ext cx="4505719" cy="533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4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3564EC7-4D55-41B4-997F-554D3BD4F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3803" y="1141977"/>
            <a:ext cx="9793319" cy="576262"/>
          </a:xfrm>
        </p:spPr>
        <p:txBody>
          <a:bodyPr/>
          <a:lstStyle/>
          <a:p>
            <a:r>
              <a:rPr lang="nb-NO" altLang="nb-NO" sz="2800" dirty="0">
                <a:latin typeface="Myriad Pro" pitchFamily="34" charset="0"/>
              </a:rPr>
              <a:t>Bakgrunn for opprettelsen av NAKU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7B12594-0156-4DEF-BD33-176E96BD5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8646" y="2270766"/>
            <a:ext cx="6552891" cy="3695623"/>
          </a:xfrm>
        </p:spPr>
        <p:txBody>
          <a:bodyPr/>
          <a:lstStyle/>
          <a:p>
            <a:pPr marL="514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/>
              <a:t>St.meld.nr. 40 (2002-2003) "Nedbygging av funksjonshemmende barrierer</a:t>
            </a:r>
            <a:r>
              <a:rPr lang="nb-NO" altLang="en-US" sz="2000" dirty="0"/>
              <a:t>” </a:t>
            </a:r>
            <a:r>
              <a:rPr lang="nb-NO" altLang="nb-NO" sz="2000" dirty="0"/>
              <a:t>lister opp tretten tiltak for å imøtekomme de utfordringer man fortsatt står overfor når det gjelder å sikre personer med utviklingshemning full deltakelse i samfunnet. Ett av tiltakene er</a:t>
            </a:r>
            <a:r>
              <a:rPr lang="nb-NO" altLang="nb-NO" sz="2000" b="1" dirty="0"/>
              <a:t>:</a:t>
            </a:r>
          </a:p>
          <a:p>
            <a:pPr marL="514800" lvl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/>
              <a:t>Et viktig tiltak vil være å etablere et kompetansemiljø med nasjonale fagutviklings- og formidlingsoppgaver på området utviklingshemning. </a:t>
            </a:r>
          </a:p>
          <a:p>
            <a:pPr marL="5148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/>
              <a:t>Spiren til NAKU er sådd. </a:t>
            </a:r>
          </a:p>
          <a:p>
            <a:pPr marL="0" indent="0">
              <a:lnSpc>
                <a:spcPct val="90000"/>
              </a:lnSpc>
              <a:buNone/>
            </a:pPr>
            <a:endParaRPr lang="nb-NO" altLang="nb-NO" sz="16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32B97BE-DDAF-4C55-9D09-27EA6D5D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6F1"/>
              </a:clrFrom>
              <a:clrTo>
                <a:srgbClr val="F9F6F1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alphaModFix amt="35000"/>
          </a:blip>
          <a:srcRect l="68645" t="3464" r="16498" b="69996"/>
          <a:stretch/>
        </p:blipFill>
        <p:spPr>
          <a:xfrm>
            <a:off x="-680575" y="2119471"/>
            <a:ext cx="4490884" cy="369562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DF691F8-DE1B-4B59-91A5-0E8D6FE27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5" t="821"/>
          <a:stretch/>
        </p:blipFill>
        <p:spPr>
          <a:xfrm>
            <a:off x="0" y="3245224"/>
            <a:ext cx="2487606" cy="25698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3410FC5-169C-4525-8F05-29D0E9B71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1221" y="1222051"/>
            <a:ext cx="9793319" cy="576262"/>
          </a:xfrm>
        </p:spPr>
        <p:txBody>
          <a:bodyPr/>
          <a:lstStyle/>
          <a:p>
            <a:r>
              <a:rPr lang="nb-NO" altLang="nb-NO" sz="2800" dirty="0">
                <a:cs typeface="Calibri" panose="020F0502020204030204" pitchFamily="34" charset="0"/>
              </a:rPr>
              <a:t>NAKUs hovedoppgaver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5683CE8-2638-4D98-836D-3F50C2A1B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8142" y="2207093"/>
            <a:ext cx="5363750" cy="3521104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Utvikle det faglige grunnlaget for å skape gode levekår for utviklingshemmede.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Hovedmålgruppen er kommunalt ansatte. 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Kompetansemiljøet skal bidra til at kommunalt ansatte kan dra nytte av erfaringer i andre kommuner, av faglig veiledning i nettverk og av tilgang på forskning og fagutvikling ved høgskoler og universitet. </a:t>
            </a:r>
          </a:p>
          <a:p>
            <a:pPr>
              <a:lnSpc>
                <a:spcPct val="90000"/>
              </a:lnSpc>
            </a:pPr>
            <a:endParaRPr lang="nb-NO" alt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EC137C9-7AA4-48DA-8A91-FC139A77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5"/>
          <a:stretch/>
        </p:blipFill>
        <p:spPr>
          <a:xfrm>
            <a:off x="7978812" y="1556799"/>
            <a:ext cx="3750198" cy="422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116C2FD-A9B3-41AB-A727-49705647F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13900" y="1990769"/>
            <a:ext cx="1745721" cy="3542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35D1F19E-8867-46D0-A88B-B467A128F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13900" y="1990769"/>
            <a:ext cx="1745721" cy="3542286"/>
          </a:xfrm>
          <a:prstGeom prst="rect">
            <a:avLst/>
          </a:prstGeom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5400FAA3-805B-4D78-920B-4C90D30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896" y="1128451"/>
            <a:ext cx="9793319" cy="576262"/>
          </a:xfrm>
        </p:spPr>
        <p:txBody>
          <a:bodyPr/>
          <a:lstStyle/>
          <a:p>
            <a:r>
              <a:rPr lang="en-US" altLang="nb-NO" sz="2800" dirty="0"/>
              <a:t>Prioriterte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B3947F-79DD-4DA8-9A2C-F1ED1AE29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621" y="1832038"/>
            <a:ext cx="6319507" cy="4520636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b="1" dirty="0">
                <a:cs typeface="Calibri" panose="020F0502020204030204" pitchFamily="34" charset="0"/>
              </a:rPr>
              <a:t>Innsamling og systematisering </a:t>
            </a:r>
            <a:r>
              <a:rPr lang="nb-NO" sz="1800" dirty="0">
                <a:cs typeface="Calibri" panose="020F0502020204030204" pitchFamily="34" charset="0"/>
              </a:rPr>
              <a:t>av kunnskap om levekår og tjenester til personer med utviklingshemming, herunder drift og utvikling av kunnskapsbanken.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cs typeface="Calibri" panose="020F0502020204030204" pitchFamily="34" charset="0"/>
              </a:rPr>
              <a:t>Pådrivere for at </a:t>
            </a:r>
            <a:r>
              <a:rPr lang="nb-NO" sz="1800" b="1" dirty="0">
                <a:cs typeface="Calibri" panose="020F0502020204030204" pitchFamily="34" charset="0"/>
              </a:rPr>
              <a:t>kunnskap spres</a:t>
            </a:r>
            <a:r>
              <a:rPr lang="nb-NO" sz="1800" dirty="0">
                <a:cs typeface="Calibri" panose="020F0502020204030204" pitchFamily="34" charset="0"/>
              </a:rPr>
              <a:t>, resultat følges opp og </a:t>
            </a:r>
            <a:r>
              <a:rPr lang="nb-NO" sz="1800" b="1" dirty="0">
                <a:cs typeface="Calibri" panose="020F0502020204030204" pitchFamily="34" charset="0"/>
              </a:rPr>
              <a:t>ny kunnskap skapes</a:t>
            </a:r>
            <a:r>
              <a:rPr lang="nb-NO" sz="1800" dirty="0">
                <a:cs typeface="Calibri" panose="020F0502020204030204" pitchFamily="34" charset="0"/>
              </a:rPr>
              <a:t>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>
                <a:cs typeface="Calibri" panose="020F0502020204030204" pitchFamily="34" charset="0"/>
              </a:rPr>
              <a:t>Søke å </a:t>
            </a:r>
            <a:r>
              <a:rPr lang="nb-NO" sz="1800" b="1" dirty="0">
                <a:cs typeface="Calibri" panose="020F0502020204030204" pitchFamily="34" charset="0"/>
              </a:rPr>
              <a:t>ha oversikt </a:t>
            </a:r>
            <a:r>
              <a:rPr lang="nb-NO" sz="1800" dirty="0">
                <a:cs typeface="Calibri" panose="020F0502020204030204" pitchFamily="34" charset="0"/>
              </a:rPr>
              <a:t>over kompetansebehovet i kommunene.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b="1" dirty="0">
                <a:cs typeface="Calibri" panose="020F0502020204030204" pitchFamily="34" charset="0"/>
              </a:rPr>
              <a:t>Bistå kommunene </a:t>
            </a:r>
            <a:r>
              <a:rPr lang="nb-NO" sz="1800" dirty="0">
                <a:cs typeface="Calibri" panose="020F0502020204030204" pitchFamily="34" charset="0"/>
              </a:rPr>
              <a:t>i arbeid med kvalitetsforbedring, tjenesteutvikling og pasientsikkerhet, herunder drifte det nasjonale fagnettverket om utviklingshemming og psykisk helse.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b="1" dirty="0">
                <a:cs typeface="Calibri" panose="020F0502020204030204" pitchFamily="34" charset="0"/>
              </a:rPr>
              <a:t>Samarbeid og dialog </a:t>
            </a:r>
            <a:r>
              <a:rPr lang="nb-NO" sz="1800" dirty="0">
                <a:cs typeface="Calibri" panose="020F0502020204030204" pitchFamily="34" charset="0"/>
              </a:rPr>
              <a:t>med tjenestene, med relevante fag- og kompetansemiljøer og andre aktuelle aktører.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D07A726-5215-43C8-BCBC-E17488FB4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162" y="1766756"/>
            <a:ext cx="3252804" cy="399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82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2931486-FC2D-4F71-BF09-A5C7E2B47C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5D1F19E-8867-46D0-A88B-B467A128F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-635726" y="6296277"/>
            <a:ext cx="217714" cy="396260"/>
          </a:xfrm>
          <a:prstGeom prst="rect">
            <a:avLst/>
          </a:prstGeom>
        </p:spPr>
      </p:pic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C016D485-1257-4905-B5D9-375294E7D5BA}"/>
              </a:ext>
            </a:extLst>
          </p:cNvPr>
          <p:cNvSpPr/>
          <p:nvPr/>
        </p:nvSpPr>
        <p:spPr>
          <a:xfrm>
            <a:off x="244549" y="778402"/>
            <a:ext cx="11717080" cy="5517875"/>
          </a:xfrm>
          <a:prstGeom prst="roundRect">
            <a:avLst>
              <a:gd name="adj" fmla="val 1321"/>
            </a:avLst>
          </a:prstGeom>
          <a:solidFill>
            <a:srgbClr val="C3DDE8"/>
          </a:solidFill>
          <a:ln w="9525">
            <a:solidFill>
              <a:srgbClr val="005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7890006D-BE92-49C2-A532-DE0514A37F76}"/>
              </a:ext>
            </a:extLst>
          </p:cNvPr>
          <p:cNvSpPr/>
          <p:nvPr/>
        </p:nvSpPr>
        <p:spPr>
          <a:xfrm>
            <a:off x="538211" y="2101466"/>
            <a:ext cx="2160000" cy="3744234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amle og systematisere kunnskap om levekår og tjenester til personer med utviklingshemming. </a:t>
            </a: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 oversikt over kompetansebehovet i kommunene. </a:t>
            </a: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8E4C13DE-B011-4631-A732-164995038C19}"/>
              </a:ext>
            </a:extLst>
          </p:cNvPr>
          <p:cNvSpPr/>
          <p:nvPr/>
        </p:nvSpPr>
        <p:spPr>
          <a:xfrm>
            <a:off x="692172" y="2845286"/>
            <a:ext cx="1872000" cy="607900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Samle kunnskap</a:t>
            </a:r>
          </a:p>
        </p:txBody>
      </p:sp>
      <p:sp>
        <p:nvSpPr>
          <p:cNvPr id="18" name="Rektangel: avrundede hjørner 17">
            <a:extLst>
              <a:ext uri="{FF2B5EF4-FFF2-40B4-BE49-F238E27FC236}">
                <a16:creationId xmlns:a16="http://schemas.microsoft.com/office/drawing/2014/main" id="{6BB6CCC6-6B14-4AAF-AD23-F37633207F01}"/>
              </a:ext>
            </a:extLst>
          </p:cNvPr>
          <p:cNvSpPr/>
          <p:nvPr/>
        </p:nvSpPr>
        <p:spPr>
          <a:xfrm>
            <a:off x="2775729" y="2101466"/>
            <a:ext cx="2160000" cy="3744235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Være pådriver for at kunnskap spres til de ulike tjenestene i hele landet, </a:t>
            </a: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herunder drift og utvikling av kunnskapsbanken.</a:t>
            </a: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ktangel: avrundede hjørner 10">
            <a:extLst>
              <a:ext uri="{FF2B5EF4-FFF2-40B4-BE49-F238E27FC236}">
                <a16:creationId xmlns:a16="http://schemas.microsoft.com/office/drawing/2014/main" id="{C36C39A2-CFEF-4FD5-8519-4581CA2F643C}"/>
              </a:ext>
            </a:extLst>
          </p:cNvPr>
          <p:cNvSpPr/>
          <p:nvPr/>
        </p:nvSpPr>
        <p:spPr>
          <a:xfrm>
            <a:off x="2928261" y="2840273"/>
            <a:ext cx="1872000" cy="612913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Formidle kunnskap</a:t>
            </a:r>
          </a:p>
        </p:txBody>
      </p:sp>
      <p:sp>
        <p:nvSpPr>
          <p:cNvPr id="19" name="Rektangel: avrundede hjørner 18">
            <a:extLst>
              <a:ext uri="{FF2B5EF4-FFF2-40B4-BE49-F238E27FC236}">
                <a16:creationId xmlns:a16="http://schemas.microsoft.com/office/drawing/2014/main" id="{F5809B7D-66E1-4747-8D01-5291AFEB1D37}"/>
              </a:ext>
            </a:extLst>
          </p:cNvPr>
          <p:cNvSpPr/>
          <p:nvPr/>
        </p:nvSpPr>
        <p:spPr>
          <a:xfrm>
            <a:off x="9479935" y="2101466"/>
            <a:ext cx="2160000" cy="3744233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Samarbeid og dialog med tjenestene, med relevante fag- og kompetansemiljøer og andre aktuelle aktører.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E8ED95EB-9C75-4056-A2E9-B38226DAD324}"/>
              </a:ext>
            </a:extLst>
          </p:cNvPr>
          <p:cNvSpPr/>
          <p:nvPr/>
        </p:nvSpPr>
        <p:spPr>
          <a:xfrm>
            <a:off x="9623933" y="2840272"/>
            <a:ext cx="1872000" cy="612914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Samarbeid </a:t>
            </a:r>
          </a:p>
          <a:p>
            <a:pPr algn="ctr"/>
            <a:r>
              <a:rPr lang="nb-NO" sz="1400" b="1" dirty="0">
                <a:solidFill>
                  <a:schemeClr val="tx1"/>
                </a:solidFill>
              </a:rPr>
              <a:t>og dialog</a:t>
            </a:r>
          </a:p>
        </p:txBody>
      </p:sp>
      <p:sp>
        <p:nvSpPr>
          <p:cNvPr id="22" name="Rektangel: avrundede hjørner 21">
            <a:extLst>
              <a:ext uri="{FF2B5EF4-FFF2-40B4-BE49-F238E27FC236}">
                <a16:creationId xmlns:a16="http://schemas.microsoft.com/office/drawing/2014/main" id="{D43FC355-B87F-4130-B360-397A1BB6E02A}"/>
              </a:ext>
            </a:extLst>
          </p:cNvPr>
          <p:cNvSpPr/>
          <p:nvPr/>
        </p:nvSpPr>
        <p:spPr>
          <a:xfrm>
            <a:off x="7247935" y="2101467"/>
            <a:ext cx="2160000" cy="3744236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Bistå kommunene i arbeid med kvalitetsforbedring, tjenesteutvikling og pasientsikkerhet, herunder drifte det nasjonale fagnettverket om utviklingshemming og psykisk helse. </a:t>
            </a: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B8C5DF5B-BC6F-4A32-B3F6-8DC580C19663}"/>
              </a:ext>
            </a:extLst>
          </p:cNvPr>
          <p:cNvSpPr/>
          <p:nvPr/>
        </p:nvSpPr>
        <p:spPr>
          <a:xfrm>
            <a:off x="7380897" y="2840273"/>
            <a:ext cx="1872000" cy="612913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Tjenestestøtte</a:t>
            </a:r>
          </a:p>
        </p:txBody>
      </p:sp>
      <p:sp>
        <p:nvSpPr>
          <p:cNvPr id="21" name="Rektangel: avrundede hjørner 20">
            <a:extLst>
              <a:ext uri="{FF2B5EF4-FFF2-40B4-BE49-F238E27FC236}">
                <a16:creationId xmlns:a16="http://schemas.microsoft.com/office/drawing/2014/main" id="{03A76DCC-419E-43F3-8F1F-9140900538CC}"/>
              </a:ext>
            </a:extLst>
          </p:cNvPr>
          <p:cNvSpPr/>
          <p:nvPr/>
        </p:nvSpPr>
        <p:spPr>
          <a:xfrm>
            <a:off x="5011832" y="2101466"/>
            <a:ext cx="2160000" cy="3744236"/>
          </a:xfrm>
          <a:prstGeom prst="roundRect">
            <a:avLst>
              <a:gd name="adj" fmla="val 2462"/>
            </a:avLst>
          </a:prstGeom>
          <a:solidFill>
            <a:srgbClr val="F9F6F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b-NO" sz="1400" dirty="0">
              <a:solidFill>
                <a:srgbClr val="491F0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b-NO" sz="1400" dirty="0">
                <a:solidFill>
                  <a:srgbClr val="491F0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Følg opp resultater og bidra</a:t>
            </a:r>
            <a:r>
              <a:rPr lang="nb-NO" sz="1400" dirty="0">
                <a:solidFill>
                  <a:srgbClr val="491F0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 at ny kunnskap skapes. </a:t>
            </a:r>
          </a:p>
        </p:txBody>
      </p:sp>
      <p:sp>
        <p:nvSpPr>
          <p:cNvPr id="23" name="Rektangel: avrundede hjørner 22">
            <a:extLst>
              <a:ext uri="{FF2B5EF4-FFF2-40B4-BE49-F238E27FC236}">
                <a16:creationId xmlns:a16="http://schemas.microsoft.com/office/drawing/2014/main" id="{60F2892C-B09F-4265-A0EA-621A28AD218E}"/>
              </a:ext>
            </a:extLst>
          </p:cNvPr>
          <p:cNvSpPr/>
          <p:nvPr/>
        </p:nvSpPr>
        <p:spPr>
          <a:xfrm>
            <a:off x="5139592" y="2840273"/>
            <a:ext cx="1872000" cy="612913"/>
          </a:xfrm>
          <a:prstGeom prst="roundRect">
            <a:avLst>
              <a:gd name="adj" fmla="val 50000"/>
            </a:avLst>
          </a:prstGeom>
          <a:solidFill>
            <a:srgbClr val="BECF0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Skape kunnskap</a:t>
            </a:r>
          </a:p>
        </p:txBody>
      </p:sp>
      <p:sp>
        <p:nvSpPr>
          <p:cNvPr id="21506" name="Title 1">
            <a:extLst>
              <a:ext uri="{FF2B5EF4-FFF2-40B4-BE49-F238E27FC236}">
                <a16:creationId xmlns:a16="http://schemas.microsoft.com/office/drawing/2014/main" id="{5400FAA3-805B-4D78-920B-4C90D30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11" y="1465648"/>
            <a:ext cx="11101724" cy="576262"/>
          </a:xfrm>
        </p:spPr>
        <p:txBody>
          <a:bodyPr/>
          <a:lstStyle/>
          <a:p>
            <a:pPr algn="ctr"/>
            <a:r>
              <a:rPr lang="en-US" altLang="nb-NO" dirty="0"/>
              <a:t>HOVEDOMRÅDER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8F1250B1-ED12-4216-AB90-D0EC3BB25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1410687" y="2247271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4842D713-D718-4D2B-B1E4-82DC8D5C5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3644739" y="2246688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08C4EDC3-5992-4480-AA76-244FBA29D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5884308" y="2246688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5187DACA-ADF4-43D5-99D4-5ABC2F52B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8109373" y="2245696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E94264FC-4C64-463A-BA6F-4A000172E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4" b="52967" l="28897" r="74193">
                        <a14:foregroundMark x1="48232" y1="15238" x2="48232" y2="15238"/>
                        <a14:foregroundMark x1="59486" y1="20476" x2="59486" y2="20476"/>
                        <a14:foregroundMark x1="39711" y1="21111" x2="39711" y2="21111"/>
                        <a14:foregroundMark x1="35852" y1="29524" x2="35852" y2="29524"/>
                        <a14:foregroundMark x1="39068" y1="41111" x2="39068" y2="41111"/>
                        <a14:foregroundMark x1="50322" y1="50159" x2="50322" y2="50159"/>
                        <a14:foregroundMark x1="61093" y1="40635" x2="61093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5" t="5264" r="20145" b="41733"/>
          <a:stretch/>
        </p:blipFill>
        <p:spPr>
          <a:xfrm>
            <a:off x="10352410" y="2245696"/>
            <a:ext cx="415047" cy="3935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52FB422-618D-46DD-9946-6C3A7FE593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t="13317" b="9985"/>
          <a:stretch/>
        </p:blipFill>
        <p:spPr>
          <a:xfrm>
            <a:off x="535752" y="1039232"/>
            <a:ext cx="3789626" cy="443853"/>
          </a:xfrm>
          <a:prstGeom prst="rect">
            <a:avLst/>
          </a:prstGeom>
        </p:spPr>
      </p:pic>
      <p:pic>
        <p:nvPicPr>
          <p:cNvPr id="24" name="Content Placeholder 6" descr="Skjermbilde 2016-04-09 kl. 09.29.12.png">
            <a:hlinkClick r:id="rId6" action="ppaction://hlinkfile"/>
            <a:extLst>
              <a:ext uri="{FF2B5EF4-FFF2-40B4-BE49-F238E27FC236}">
                <a16:creationId xmlns:a16="http://schemas.microsoft.com/office/drawing/2014/main" id="{35EF3FFF-447E-412D-8BE7-8017DC365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0" r="-9280"/>
          <a:stretch>
            <a:fillRect/>
          </a:stretch>
        </p:blipFill>
        <p:spPr bwMode="auto">
          <a:xfrm>
            <a:off x="12226738" y="2639222"/>
            <a:ext cx="2273365" cy="148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35844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3410FC5-169C-4525-8F05-29D0E9B71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7617" y="1302261"/>
            <a:ext cx="9540195" cy="576262"/>
          </a:xfrm>
        </p:spPr>
        <p:txBody>
          <a:bodyPr/>
          <a:lstStyle/>
          <a:p>
            <a:r>
              <a:rPr lang="nb-NO" altLang="nb-NO" sz="2800" dirty="0">
                <a:cs typeface="Calibri" panose="020F0502020204030204" pitchFamily="34" charset="0"/>
              </a:rPr>
              <a:t>Organisering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5683CE8-2638-4D98-836D-3F50C2A1BB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4183" y="2543977"/>
            <a:ext cx="5529669" cy="2353879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NAKU finansieres over statsbudsjettet, via tildelingsbrev fra Helsedirektoratet.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Administreres av Norges tekniskvitenskapelige universitet, NTNU. </a:t>
            </a:r>
          </a:p>
          <a:p>
            <a:pPr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altLang="nb-NO" sz="2000" dirty="0">
                <a:cs typeface="Calibri" panose="020F0502020204030204" pitchFamily="34" charset="0"/>
              </a:rPr>
              <a:t>Kontoret ligger i Trondheim.</a:t>
            </a:r>
          </a:p>
          <a:p>
            <a:pPr>
              <a:lnSpc>
                <a:spcPct val="90000"/>
              </a:lnSpc>
            </a:pPr>
            <a:endParaRPr lang="nb-NO" alt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116C2FD-A9B3-41AB-A727-49705647F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0"/>
          <a:stretch/>
        </p:blipFill>
        <p:spPr>
          <a:xfrm>
            <a:off x="13900" y="1990769"/>
            <a:ext cx="1745721" cy="35422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372BC46-61F5-4F09-9DD9-C14DC353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369" y="2036891"/>
            <a:ext cx="462824" cy="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54A1D214-9B9A-4DC7-ADA5-C72EF4FE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35" y="3339802"/>
            <a:ext cx="2158333" cy="28170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47DDA7D-F52A-404C-9C1C-93E3A019D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528" y="4098640"/>
            <a:ext cx="596505" cy="7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1060"/>
      </p:ext>
    </p:extLst>
  </p:cSld>
  <p:clrMapOvr>
    <a:masterClrMapping/>
  </p:clrMapOvr>
</p:sld>
</file>

<file path=ppt/theme/theme1.xml><?xml version="1.0" encoding="utf-8"?>
<a:theme xmlns:a="http://schemas.openxmlformats.org/drawingml/2006/main" name="1_HistNAKU_sistetest (2)">
  <a:themeElements>
    <a:clrScheme name="HistNAKU_M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stNAKU_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200" dirty="0"/>
        </a:defPPr>
      </a:lstStyle>
    </a:txDef>
  </a:objectDefaults>
  <a:extraClrSchemeLst>
    <a:extraClrScheme>
      <a:clrScheme name="HistNAKU_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NAKU_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NAKU_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m_Naku_15-02-2022" id="{7DD56224-9E4E-B040-AA16-48CE5F2AF239}" vid="{C20BADA4-8AC3-ED4E-AC00-60522D1ED32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Widescreen</PresentationFormat>
  <Paragraphs>70</Paragraphs>
  <Slides>8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Myriad Pro</vt:lpstr>
      <vt:lpstr>1_HistNAKU_sistetest (2)</vt:lpstr>
      <vt:lpstr>NAKU</vt:lpstr>
      <vt:lpstr>PowerPoint-presentasjon</vt:lpstr>
      <vt:lpstr>PowerPoint-presentasjon</vt:lpstr>
      <vt:lpstr>Bakgrunn for opprettelsen av NAKU</vt:lpstr>
      <vt:lpstr>NAKUs hovedoppgaver</vt:lpstr>
      <vt:lpstr>Prioriterte oppgaver</vt:lpstr>
      <vt:lpstr>HOVEDOMRÅDER</vt:lpstr>
      <vt:lpstr>Organisering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Atferd  som utfordrer</dc:title>
  <dc:creator>Eivind Bjerksetmyr</dc:creator>
  <cp:lastModifiedBy>Eivind Bjerksetmyr</cp:lastModifiedBy>
  <cp:revision>2</cp:revision>
  <dcterms:created xsi:type="dcterms:W3CDTF">2022-03-30T07:23:01Z</dcterms:created>
  <dcterms:modified xsi:type="dcterms:W3CDTF">2022-05-10T12:38:26Z</dcterms:modified>
</cp:coreProperties>
</file>