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4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5F7B6D-B586-46D7-80E4-67E28A16F06C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nb-NO"/>
        </a:p>
      </dgm:t>
    </dgm:pt>
    <dgm:pt modelId="{63D48D30-1005-4CAB-995D-DCBF718FCF1A}">
      <dgm:prSet phldrT="[Text]" custT="1"/>
      <dgm:spPr/>
      <dgm:t>
        <a:bodyPr/>
        <a:lstStyle/>
        <a:p>
          <a:r>
            <a:rPr lang="nb-NO" sz="1600" b="1" i="0"/>
            <a:t>1</a:t>
          </a:r>
          <a:r>
            <a:rPr lang="nb-NO" sz="1600" b="0" i="0"/>
            <a:t>.</a:t>
          </a:r>
          <a:r>
            <a:rPr lang="nb-NO" sz="1600" b="1" i="0">
              <a:effectLst/>
            </a:rPr>
            <a:t>Hva skal undersøkes  </a:t>
          </a:r>
        </a:p>
        <a:p>
          <a:r>
            <a:rPr lang="nb-NO" sz="1600" b="0" i="0">
              <a:effectLst/>
            </a:rPr>
            <a:t>Forsknings-spørsmål, problemstilling, hypotese </a:t>
          </a:r>
        </a:p>
        <a:p>
          <a:r>
            <a:rPr lang="nb-NO" sz="1600" b="0" i="1">
              <a:effectLst/>
            </a:rPr>
            <a:t>Hva vil vi finne ut?</a:t>
          </a:r>
          <a:r>
            <a:rPr lang="nb-NO" sz="1400" b="0" i="1">
              <a:effectLst/>
            </a:rPr>
            <a:t> </a:t>
          </a:r>
          <a:endParaRPr lang="nb-NO" sz="1400" b="0" i="0">
            <a:effectLst/>
          </a:endParaRPr>
        </a:p>
        <a:p>
          <a:endParaRPr lang="nb-NO" sz="1600" dirty="0"/>
        </a:p>
      </dgm:t>
    </dgm:pt>
    <dgm:pt modelId="{D9A0D32D-0679-4395-A527-8BAA167796C5}" type="parTrans" cxnId="{C5DF9F15-A8DE-4FBF-A63E-734C462506C5}">
      <dgm:prSet/>
      <dgm:spPr/>
      <dgm:t>
        <a:bodyPr/>
        <a:lstStyle/>
        <a:p>
          <a:endParaRPr lang="nb-NO"/>
        </a:p>
      </dgm:t>
    </dgm:pt>
    <dgm:pt modelId="{164989D5-CE62-4655-B378-ECADCA4BCA67}" type="sibTrans" cxnId="{C5DF9F15-A8DE-4FBF-A63E-734C462506C5}">
      <dgm:prSet/>
      <dgm:spPr/>
      <dgm:t>
        <a:bodyPr/>
        <a:lstStyle/>
        <a:p>
          <a:endParaRPr lang="nb-NO"/>
        </a:p>
      </dgm:t>
    </dgm:pt>
    <dgm:pt modelId="{3B2C123E-DF8F-422B-8D89-50546358D8F7}">
      <dgm:prSet phldrT="[Text]" custT="1"/>
      <dgm:spPr/>
      <dgm:t>
        <a:bodyPr/>
        <a:lstStyle/>
        <a:p>
          <a:r>
            <a:rPr lang="nb-NO" sz="1800" b="1" i="0" dirty="0">
              <a:effectLst/>
            </a:rPr>
            <a:t>2.Søke litteratur</a:t>
          </a:r>
          <a:r>
            <a:rPr lang="nb-NO" sz="1800" b="0" i="0" dirty="0">
              <a:effectLst/>
            </a:rPr>
            <a:t> </a:t>
          </a:r>
        </a:p>
        <a:p>
          <a:r>
            <a:rPr lang="nb-NO" sz="1600" b="0" i="0" dirty="0">
              <a:effectLst/>
            </a:rPr>
            <a:t>Finne ut mer om samme tema          </a:t>
          </a:r>
        </a:p>
        <a:p>
          <a:r>
            <a:rPr lang="nb-NO" sz="1600" b="0" i="1" dirty="0">
              <a:effectLst/>
            </a:rPr>
            <a:t>Hva har andre funnet ut om temaet? </a:t>
          </a:r>
          <a:endParaRPr lang="nb-NO" sz="1600" dirty="0">
            <a:effectLst/>
          </a:endParaRPr>
        </a:p>
      </dgm:t>
    </dgm:pt>
    <dgm:pt modelId="{97B11656-3493-46A8-92A9-393D5A190714}" type="parTrans" cxnId="{98A020D7-9299-4564-B9FC-BD49597D13F8}">
      <dgm:prSet/>
      <dgm:spPr/>
      <dgm:t>
        <a:bodyPr/>
        <a:lstStyle/>
        <a:p>
          <a:endParaRPr lang="nb-NO"/>
        </a:p>
      </dgm:t>
    </dgm:pt>
    <dgm:pt modelId="{FB58F36F-E742-4CE7-B344-7AD1F1FC5440}" type="sibTrans" cxnId="{98A020D7-9299-4564-B9FC-BD49597D13F8}">
      <dgm:prSet/>
      <dgm:spPr/>
      <dgm:t>
        <a:bodyPr/>
        <a:lstStyle/>
        <a:p>
          <a:endParaRPr lang="nb-NO"/>
        </a:p>
      </dgm:t>
    </dgm:pt>
    <dgm:pt modelId="{B78F3384-2C17-4D1B-8FD1-C5015E9C64AD}">
      <dgm:prSet phldrT="[Text]" custT="1"/>
      <dgm:spPr/>
      <dgm:t>
        <a:bodyPr/>
        <a:lstStyle/>
        <a:p>
          <a:r>
            <a:rPr lang="nb-NO" sz="1800" b="1" i="0"/>
            <a:t>3</a:t>
          </a:r>
          <a:r>
            <a:rPr lang="nb-NO" sz="1800" b="1" i="0">
              <a:effectLst/>
            </a:rPr>
            <a:t>. Planlegge</a:t>
          </a:r>
          <a:r>
            <a:rPr lang="nb-NO" sz="1800" b="0" i="0">
              <a:effectLst/>
            </a:rPr>
            <a:t>   </a:t>
          </a:r>
        </a:p>
        <a:p>
          <a:r>
            <a:rPr lang="nb-NO" sz="1600" b="0" i="0">
              <a:effectLst/>
            </a:rPr>
            <a:t>Bestemme hvordan vi skal undersøke og analysere og  hvem vi kan spørre.</a:t>
          </a:r>
        </a:p>
        <a:p>
          <a:r>
            <a:rPr lang="nb-NO" sz="1600" b="0" i="1">
              <a:effectLst/>
            </a:rPr>
            <a:t>Hva skal planen for forskningen inneholde? </a:t>
          </a:r>
          <a:endParaRPr lang="nb-NO" sz="1600" b="0" i="0">
            <a:effectLst/>
          </a:endParaRPr>
        </a:p>
        <a:p>
          <a:endParaRPr lang="nb-NO" sz="900" dirty="0"/>
        </a:p>
      </dgm:t>
    </dgm:pt>
    <dgm:pt modelId="{BE6D1C14-0E64-4665-A267-207031FE4BC8}" type="parTrans" cxnId="{BD61CDBD-B881-4058-88EF-801B17D563B1}">
      <dgm:prSet/>
      <dgm:spPr/>
      <dgm:t>
        <a:bodyPr/>
        <a:lstStyle/>
        <a:p>
          <a:endParaRPr lang="nb-NO"/>
        </a:p>
      </dgm:t>
    </dgm:pt>
    <dgm:pt modelId="{09D771DA-CFFE-4963-8A6B-95DCAC670784}" type="sibTrans" cxnId="{BD61CDBD-B881-4058-88EF-801B17D563B1}">
      <dgm:prSet/>
      <dgm:spPr/>
      <dgm:t>
        <a:bodyPr/>
        <a:lstStyle/>
        <a:p>
          <a:endParaRPr lang="nb-NO"/>
        </a:p>
      </dgm:t>
    </dgm:pt>
    <dgm:pt modelId="{E3AEAA9B-7934-487E-A729-906E3B328BDA}">
      <dgm:prSet custT="1"/>
      <dgm:spPr/>
      <dgm:t>
        <a:bodyPr/>
        <a:lstStyle/>
        <a:p>
          <a:r>
            <a:rPr lang="nb-NO" sz="1800" b="1" i="0"/>
            <a:t>4. </a:t>
          </a:r>
          <a:r>
            <a:rPr lang="nb-NO" sz="1800" b="1" i="0">
              <a:effectLst/>
            </a:rPr>
            <a:t>Data- innsamling </a:t>
          </a:r>
        </a:p>
        <a:p>
          <a:r>
            <a:rPr lang="nb-NO" sz="1600" b="0" i="0">
              <a:effectLst/>
            </a:rPr>
            <a:t>Observasjon, intervju eller spørreskjema</a:t>
          </a:r>
        </a:p>
        <a:p>
          <a:r>
            <a:rPr lang="nb-NO" sz="1600" b="0" i="1">
              <a:effectLst/>
            </a:rPr>
            <a:t>Hvordan skal vi samle inn informasjon </a:t>
          </a:r>
          <a:endParaRPr lang="nb-NO" sz="1600" i="1" dirty="0">
            <a:effectLst/>
          </a:endParaRPr>
        </a:p>
      </dgm:t>
    </dgm:pt>
    <dgm:pt modelId="{10A088BA-561B-4C49-82AA-28FC076F61FC}" type="parTrans" cxnId="{9377D64D-D62F-4928-969B-16A053CF5B6F}">
      <dgm:prSet/>
      <dgm:spPr/>
      <dgm:t>
        <a:bodyPr/>
        <a:lstStyle/>
        <a:p>
          <a:endParaRPr lang="nb-NO"/>
        </a:p>
      </dgm:t>
    </dgm:pt>
    <dgm:pt modelId="{7472D37B-046F-4300-9AD5-C0D4F507E2E2}" type="sibTrans" cxnId="{9377D64D-D62F-4928-969B-16A053CF5B6F}">
      <dgm:prSet/>
      <dgm:spPr/>
      <dgm:t>
        <a:bodyPr/>
        <a:lstStyle/>
        <a:p>
          <a:endParaRPr lang="nb-NO"/>
        </a:p>
      </dgm:t>
    </dgm:pt>
    <dgm:pt modelId="{3BE99D27-E6C8-4CD0-B754-445A156AE523}">
      <dgm:prSet custT="1"/>
      <dgm:spPr/>
      <dgm:t>
        <a:bodyPr/>
        <a:lstStyle/>
        <a:p>
          <a:r>
            <a:rPr lang="nb-NO" sz="1800" b="1" i="0"/>
            <a:t>5</a:t>
          </a:r>
          <a:r>
            <a:rPr lang="nb-NO" sz="1800" b="1" i="0">
              <a:effectLst/>
            </a:rPr>
            <a:t>. Analysere </a:t>
          </a:r>
        </a:p>
        <a:p>
          <a:r>
            <a:rPr lang="nb-NO" sz="1600" b="0" i="0">
              <a:effectLst/>
            </a:rPr>
            <a:t>Sortere, ordne data i system </a:t>
          </a:r>
        </a:p>
        <a:p>
          <a:r>
            <a:rPr lang="nb-NO" sz="1600" b="0" i="1">
              <a:effectLst/>
            </a:rPr>
            <a:t>Hva har vi funnet ut og hvordan kan vi vise frem dette på en best mulig måte?  </a:t>
          </a:r>
          <a:endParaRPr lang="nb-NO" sz="1600" i="1" dirty="0">
            <a:effectLst/>
          </a:endParaRPr>
        </a:p>
      </dgm:t>
    </dgm:pt>
    <dgm:pt modelId="{4344397B-2363-40A7-8C9B-5D078AE1A51C}" type="parTrans" cxnId="{E3A6DAFC-EAB2-410C-A0B1-1778D951A566}">
      <dgm:prSet/>
      <dgm:spPr/>
      <dgm:t>
        <a:bodyPr/>
        <a:lstStyle/>
        <a:p>
          <a:endParaRPr lang="nb-NO"/>
        </a:p>
      </dgm:t>
    </dgm:pt>
    <dgm:pt modelId="{66C3140F-A276-46D7-BBC6-58B1743A649B}" type="sibTrans" cxnId="{E3A6DAFC-EAB2-410C-A0B1-1778D951A566}">
      <dgm:prSet/>
      <dgm:spPr/>
      <dgm:t>
        <a:bodyPr/>
        <a:lstStyle/>
        <a:p>
          <a:endParaRPr lang="nb-NO"/>
        </a:p>
      </dgm:t>
    </dgm:pt>
    <dgm:pt modelId="{0F0FE62C-6B4E-42D9-9E9C-A49B73EB9619}">
      <dgm:prSet custT="1"/>
      <dgm:spPr/>
      <dgm:t>
        <a:bodyPr/>
        <a:lstStyle/>
        <a:p>
          <a:r>
            <a:rPr lang="nb-NO" sz="1800" b="1" i="0" dirty="0"/>
            <a:t>6. </a:t>
          </a:r>
          <a:r>
            <a:rPr lang="nb-NO" sz="1800" b="1" i="0" dirty="0">
              <a:effectLst/>
            </a:rPr>
            <a:t>Diskusjon</a:t>
          </a:r>
          <a:r>
            <a:rPr lang="nb-NO" sz="1800" b="0" i="0" dirty="0">
              <a:effectLst/>
            </a:rPr>
            <a:t> </a:t>
          </a:r>
        </a:p>
        <a:p>
          <a:r>
            <a:rPr lang="nb-NO" sz="1600" b="0" i="0" dirty="0">
              <a:effectLst/>
            </a:rPr>
            <a:t>Oppsummere,  sammenlikne og kritisere  </a:t>
          </a:r>
        </a:p>
        <a:p>
          <a:r>
            <a:rPr lang="nb-NO" sz="1600" b="0" i="1" dirty="0">
              <a:effectLst/>
            </a:rPr>
            <a:t>Hvor viktig er kunnskapen vi har funnet. Hvem er den viktig for. Hvordan kan den brukes?  </a:t>
          </a:r>
          <a:endParaRPr lang="nb-NO" sz="1600" dirty="0">
            <a:effectLst/>
          </a:endParaRPr>
        </a:p>
      </dgm:t>
    </dgm:pt>
    <dgm:pt modelId="{5130BB3C-FE09-46CD-B818-894C3F7BBF5E}" type="parTrans" cxnId="{FFD8B0E0-3516-405F-9012-1AB79B391B11}">
      <dgm:prSet/>
      <dgm:spPr/>
      <dgm:t>
        <a:bodyPr/>
        <a:lstStyle/>
        <a:p>
          <a:endParaRPr lang="nb-NO"/>
        </a:p>
      </dgm:t>
    </dgm:pt>
    <dgm:pt modelId="{A34C522B-32E4-44D2-AB05-25E584ED5E50}" type="sibTrans" cxnId="{FFD8B0E0-3516-405F-9012-1AB79B391B11}">
      <dgm:prSet/>
      <dgm:spPr/>
      <dgm:t>
        <a:bodyPr/>
        <a:lstStyle/>
        <a:p>
          <a:endParaRPr lang="nb-NO"/>
        </a:p>
      </dgm:t>
    </dgm:pt>
    <dgm:pt modelId="{7371E5FC-19C1-4415-9647-5DB78036FBC4}">
      <dgm:prSet custT="1"/>
      <dgm:spPr/>
      <dgm:t>
        <a:bodyPr/>
        <a:lstStyle/>
        <a:p>
          <a:r>
            <a:rPr lang="nb-NO" sz="1800" b="1" i="0"/>
            <a:t>7</a:t>
          </a:r>
          <a:r>
            <a:rPr lang="nb-NO" sz="1800" b="0" i="0">
              <a:effectLst/>
            </a:rPr>
            <a:t>.</a:t>
          </a:r>
          <a:r>
            <a:rPr lang="nb-NO" sz="1600" b="1" i="0">
              <a:effectLst/>
            </a:rPr>
            <a:t>Formidle </a:t>
          </a:r>
        </a:p>
        <a:p>
          <a:r>
            <a:rPr lang="nb-NO" sz="1600" b="0" i="0">
              <a:effectLst/>
            </a:rPr>
            <a:t>Presentere og fortelle videre</a:t>
          </a:r>
        </a:p>
        <a:p>
          <a:r>
            <a:rPr lang="nb-NO" sz="1600" b="0" i="1">
              <a:effectLst/>
            </a:rPr>
            <a:t>Hvordan kan andre bli kjent med det vi har funnet ut?</a:t>
          </a:r>
          <a:r>
            <a:rPr lang="nb-NO" sz="1600" b="0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 </a:t>
          </a:r>
          <a:endParaRPr lang="nb-NO" sz="1600" dirty="0"/>
        </a:p>
      </dgm:t>
    </dgm:pt>
    <dgm:pt modelId="{284F8856-A06D-45DC-A6DC-B816C318FF44}" type="parTrans" cxnId="{A0511E5E-1961-4518-834A-0350EDAD876F}">
      <dgm:prSet/>
      <dgm:spPr/>
      <dgm:t>
        <a:bodyPr/>
        <a:lstStyle/>
        <a:p>
          <a:endParaRPr lang="nb-NO"/>
        </a:p>
      </dgm:t>
    </dgm:pt>
    <dgm:pt modelId="{1F9E6198-F6BF-4E6F-9F05-CA1E05958C1F}" type="sibTrans" cxnId="{A0511E5E-1961-4518-834A-0350EDAD876F}">
      <dgm:prSet/>
      <dgm:spPr/>
      <dgm:t>
        <a:bodyPr/>
        <a:lstStyle/>
        <a:p>
          <a:endParaRPr lang="nb-NO"/>
        </a:p>
      </dgm:t>
    </dgm:pt>
    <dgm:pt modelId="{4C259708-0EE3-4B10-9BB2-D16C9E92FA69}" type="pres">
      <dgm:prSet presAssocID="{065F7B6D-B586-46D7-80E4-67E28A16F06C}" presName="rootnode" presStyleCnt="0">
        <dgm:presLayoutVars>
          <dgm:chMax/>
          <dgm:chPref/>
          <dgm:dir/>
          <dgm:animLvl val="lvl"/>
        </dgm:presLayoutVars>
      </dgm:prSet>
      <dgm:spPr/>
    </dgm:pt>
    <dgm:pt modelId="{AA97E486-D5BF-45A7-8FC3-8C59615B2D70}" type="pres">
      <dgm:prSet presAssocID="{63D48D30-1005-4CAB-995D-DCBF718FCF1A}" presName="composite" presStyleCnt="0"/>
      <dgm:spPr/>
    </dgm:pt>
    <dgm:pt modelId="{A77BAB3C-F71A-4D7A-BC8F-A056862A4701}" type="pres">
      <dgm:prSet presAssocID="{63D48D30-1005-4CAB-995D-DCBF718FCF1A}" presName="LShape" presStyleLbl="alignNode1" presStyleIdx="0" presStyleCnt="13"/>
      <dgm:spPr/>
    </dgm:pt>
    <dgm:pt modelId="{46A71627-CF19-498D-BDBE-6EFEF38E2F30}" type="pres">
      <dgm:prSet presAssocID="{63D48D30-1005-4CAB-995D-DCBF718FCF1A}" presName="ParentText" presStyleLbl="revTx" presStyleIdx="0" presStyleCnt="7" custScaleX="120413" custScaleY="148882" custLinFactNeighborX="13417" custLinFactNeighborY="24958">
        <dgm:presLayoutVars>
          <dgm:chMax val="0"/>
          <dgm:chPref val="0"/>
          <dgm:bulletEnabled val="1"/>
        </dgm:presLayoutVars>
      </dgm:prSet>
      <dgm:spPr/>
    </dgm:pt>
    <dgm:pt modelId="{24CED714-7C0D-4813-938D-FDD371864052}" type="pres">
      <dgm:prSet presAssocID="{63D48D30-1005-4CAB-995D-DCBF718FCF1A}" presName="Triangle" presStyleLbl="alignNode1" presStyleIdx="1" presStyleCnt="13"/>
      <dgm:spPr/>
    </dgm:pt>
    <dgm:pt modelId="{DF376BE6-1B8D-48C9-9D78-5B46EA104668}" type="pres">
      <dgm:prSet presAssocID="{164989D5-CE62-4655-B378-ECADCA4BCA67}" presName="sibTrans" presStyleCnt="0"/>
      <dgm:spPr/>
    </dgm:pt>
    <dgm:pt modelId="{5ABFE532-2065-4B21-85B4-03EF0CF303A8}" type="pres">
      <dgm:prSet presAssocID="{164989D5-CE62-4655-B378-ECADCA4BCA67}" presName="space" presStyleCnt="0"/>
      <dgm:spPr/>
    </dgm:pt>
    <dgm:pt modelId="{A4C5ECCF-CBF7-41E8-B38E-724BEE51BD26}" type="pres">
      <dgm:prSet presAssocID="{3B2C123E-DF8F-422B-8D89-50546358D8F7}" presName="composite" presStyleCnt="0"/>
      <dgm:spPr/>
    </dgm:pt>
    <dgm:pt modelId="{D6E7DFAE-22A1-434E-A29D-8D7C95A33FAD}" type="pres">
      <dgm:prSet presAssocID="{3B2C123E-DF8F-422B-8D89-50546358D8F7}" presName="LShape" presStyleLbl="alignNode1" presStyleIdx="2" presStyleCnt="13"/>
      <dgm:spPr/>
    </dgm:pt>
    <dgm:pt modelId="{6B1F63A8-1185-49EF-AB50-F28BD8430333}" type="pres">
      <dgm:prSet presAssocID="{3B2C123E-DF8F-422B-8D89-50546358D8F7}" presName="ParentText" presStyleLbl="revTx" presStyleIdx="1" presStyleCnt="7">
        <dgm:presLayoutVars>
          <dgm:chMax val="0"/>
          <dgm:chPref val="0"/>
          <dgm:bulletEnabled val="1"/>
        </dgm:presLayoutVars>
      </dgm:prSet>
      <dgm:spPr/>
    </dgm:pt>
    <dgm:pt modelId="{66E83F88-0DE0-499E-A48D-F739BE609267}" type="pres">
      <dgm:prSet presAssocID="{3B2C123E-DF8F-422B-8D89-50546358D8F7}" presName="Triangle" presStyleLbl="alignNode1" presStyleIdx="3" presStyleCnt="13"/>
      <dgm:spPr/>
    </dgm:pt>
    <dgm:pt modelId="{47B36E8A-7AF4-471D-AD36-4DFE9ADB4392}" type="pres">
      <dgm:prSet presAssocID="{FB58F36F-E742-4CE7-B344-7AD1F1FC5440}" presName="sibTrans" presStyleCnt="0"/>
      <dgm:spPr/>
    </dgm:pt>
    <dgm:pt modelId="{B637735A-1896-4160-A45D-C8308524CCD5}" type="pres">
      <dgm:prSet presAssocID="{FB58F36F-E742-4CE7-B344-7AD1F1FC5440}" presName="space" presStyleCnt="0"/>
      <dgm:spPr/>
    </dgm:pt>
    <dgm:pt modelId="{A1ACB1CB-F3A0-4784-97F0-DFE3296A9098}" type="pres">
      <dgm:prSet presAssocID="{B78F3384-2C17-4D1B-8FD1-C5015E9C64AD}" presName="composite" presStyleCnt="0"/>
      <dgm:spPr/>
    </dgm:pt>
    <dgm:pt modelId="{B9E4BEF6-1A60-48B5-BDE7-340CEA7FD934}" type="pres">
      <dgm:prSet presAssocID="{B78F3384-2C17-4D1B-8FD1-C5015E9C64AD}" presName="LShape" presStyleLbl="alignNode1" presStyleIdx="4" presStyleCnt="13" custLinFactNeighborX="-10169" custLinFactNeighborY="1209"/>
      <dgm:spPr/>
    </dgm:pt>
    <dgm:pt modelId="{99C58B81-A82B-4C77-89FA-577367020FE3}" type="pres">
      <dgm:prSet presAssocID="{B78F3384-2C17-4D1B-8FD1-C5015E9C64AD}" presName="ParentText" presStyleLbl="revTx" presStyleIdx="2" presStyleCnt="7" custScaleX="136060" custLinFactNeighborX="6179" custLinFactNeighborY="2197">
        <dgm:presLayoutVars>
          <dgm:chMax val="0"/>
          <dgm:chPref val="0"/>
          <dgm:bulletEnabled val="1"/>
        </dgm:presLayoutVars>
      </dgm:prSet>
      <dgm:spPr/>
    </dgm:pt>
    <dgm:pt modelId="{763683CB-8686-4B3B-A3E5-87CFB1E68F02}" type="pres">
      <dgm:prSet presAssocID="{B78F3384-2C17-4D1B-8FD1-C5015E9C64AD}" presName="Triangle" presStyleLbl="alignNode1" presStyleIdx="5" presStyleCnt="13"/>
      <dgm:spPr/>
    </dgm:pt>
    <dgm:pt modelId="{61916630-9E89-4D46-8C7A-415CCD34C7B3}" type="pres">
      <dgm:prSet presAssocID="{09D771DA-CFFE-4963-8A6B-95DCAC670784}" presName="sibTrans" presStyleCnt="0"/>
      <dgm:spPr/>
    </dgm:pt>
    <dgm:pt modelId="{73491441-0065-43CD-AB5B-88D4E5B4CBC5}" type="pres">
      <dgm:prSet presAssocID="{09D771DA-CFFE-4963-8A6B-95DCAC670784}" presName="space" presStyleCnt="0"/>
      <dgm:spPr/>
    </dgm:pt>
    <dgm:pt modelId="{0E1F78FB-9985-4859-8A07-DF821A8A3EFF}" type="pres">
      <dgm:prSet presAssocID="{E3AEAA9B-7934-487E-A729-906E3B328BDA}" presName="composite" presStyleCnt="0"/>
      <dgm:spPr/>
    </dgm:pt>
    <dgm:pt modelId="{9DC8C3E5-2BC9-4575-86B2-4B8A3AD84BA3}" type="pres">
      <dgm:prSet presAssocID="{E3AEAA9B-7934-487E-A729-906E3B328BDA}" presName="LShape" presStyleLbl="alignNode1" presStyleIdx="6" presStyleCnt="13"/>
      <dgm:spPr/>
    </dgm:pt>
    <dgm:pt modelId="{A3C59C10-8EB4-404E-A916-4638BDA44BBA}" type="pres">
      <dgm:prSet presAssocID="{E3AEAA9B-7934-487E-A729-906E3B328BDA}" presName="ParentText" presStyleLbl="revTx" presStyleIdx="3" presStyleCnt="7" custScaleX="123454" custLinFactNeighborX="13089" custLinFactNeighborY="-7601">
        <dgm:presLayoutVars>
          <dgm:chMax val="0"/>
          <dgm:chPref val="0"/>
          <dgm:bulletEnabled val="1"/>
        </dgm:presLayoutVars>
      </dgm:prSet>
      <dgm:spPr/>
    </dgm:pt>
    <dgm:pt modelId="{8D8E87CA-5BA4-4F00-9E22-10A10BC762FF}" type="pres">
      <dgm:prSet presAssocID="{E3AEAA9B-7934-487E-A729-906E3B328BDA}" presName="Triangle" presStyleLbl="alignNode1" presStyleIdx="7" presStyleCnt="13"/>
      <dgm:spPr/>
    </dgm:pt>
    <dgm:pt modelId="{02255982-0AEE-4704-8E36-5F3361BADA48}" type="pres">
      <dgm:prSet presAssocID="{7472D37B-046F-4300-9AD5-C0D4F507E2E2}" presName="sibTrans" presStyleCnt="0"/>
      <dgm:spPr/>
    </dgm:pt>
    <dgm:pt modelId="{119819C0-EE58-442B-8B33-502BDB91F109}" type="pres">
      <dgm:prSet presAssocID="{7472D37B-046F-4300-9AD5-C0D4F507E2E2}" presName="space" presStyleCnt="0"/>
      <dgm:spPr/>
    </dgm:pt>
    <dgm:pt modelId="{D136DEF1-2C68-40D3-8110-680FBE4D47D9}" type="pres">
      <dgm:prSet presAssocID="{3BE99D27-E6C8-4CD0-B754-445A156AE523}" presName="composite" presStyleCnt="0"/>
      <dgm:spPr/>
    </dgm:pt>
    <dgm:pt modelId="{EDB1985C-3C27-4C60-8A14-AF8796F1A43B}" type="pres">
      <dgm:prSet presAssocID="{3BE99D27-E6C8-4CD0-B754-445A156AE523}" presName="LShape" presStyleLbl="alignNode1" presStyleIdx="8" presStyleCnt="13"/>
      <dgm:spPr/>
    </dgm:pt>
    <dgm:pt modelId="{247057E5-3F8E-44E4-8455-B3B4E06C7AA7}" type="pres">
      <dgm:prSet presAssocID="{3BE99D27-E6C8-4CD0-B754-445A156AE523}" presName="ParentText" presStyleLbl="revTx" presStyleIdx="4" presStyleCnt="7" custScaleX="116841" custLinFactNeighborX="14139" custLinFactNeighborY="3501">
        <dgm:presLayoutVars>
          <dgm:chMax val="0"/>
          <dgm:chPref val="0"/>
          <dgm:bulletEnabled val="1"/>
        </dgm:presLayoutVars>
      </dgm:prSet>
      <dgm:spPr/>
    </dgm:pt>
    <dgm:pt modelId="{965FF2A4-3CE4-4016-95DD-2BCFC950920D}" type="pres">
      <dgm:prSet presAssocID="{3BE99D27-E6C8-4CD0-B754-445A156AE523}" presName="Triangle" presStyleLbl="alignNode1" presStyleIdx="9" presStyleCnt="13"/>
      <dgm:spPr/>
    </dgm:pt>
    <dgm:pt modelId="{87A9E908-E05E-4E05-AA83-955FF1661D01}" type="pres">
      <dgm:prSet presAssocID="{66C3140F-A276-46D7-BBC6-58B1743A649B}" presName="sibTrans" presStyleCnt="0"/>
      <dgm:spPr/>
    </dgm:pt>
    <dgm:pt modelId="{0E76021E-A036-476A-AB90-950867664A73}" type="pres">
      <dgm:prSet presAssocID="{66C3140F-A276-46D7-BBC6-58B1743A649B}" presName="space" presStyleCnt="0"/>
      <dgm:spPr/>
    </dgm:pt>
    <dgm:pt modelId="{7DF30C6E-EA31-452E-B5E1-3091CA1F1F5D}" type="pres">
      <dgm:prSet presAssocID="{0F0FE62C-6B4E-42D9-9E9C-A49B73EB9619}" presName="composite" presStyleCnt="0"/>
      <dgm:spPr/>
    </dgm:pt>
    <dgm:pt modelId="{BD7E1E59-2A19-4F4E-A687-908129C3E255}" type="pres">
      <dgm:prSet presAssocID="{0F0FE62C-6B4E-42D9-9E9C-A49B73EB9619}" presName="LShape" presStyleLbl="alignNode1" presStyleIdx="10" presStyleCnt="13" custLinFactNeighborX="-12348" custLinFactNeighborY="-1854"/>
      <dgm:spPr/>
    </dgm:pt>
    <dgm:pt modelId="{294C212F-DA6C-42FC-895A-2593C549A1F2}" type="pres">
      <dgm:prSet presAssocID="{0F0FE62C-6B4E-42D9-9E9C-A49B73EB9619}" presName="ParentText" presStyleLbl="revTx" presStyleIdx="5" presStyleCnt="7" custScaleX="117183" custLinFactNeighborX="-395" custLinFactNeighborY="6790">
        <dgm:presLayoutVars>
          <dgm:chMax val="0"/>
          <dgm:chPref val="0"/>
          <dgm:bulletEnabled val="1"/>
        </dgm:presLayoutVars>
      </dgm:prSet>
      <dgm:spPr/>
    </dgm:pt>
    <dgm:pt modelId="{D9BB8191-41E5-4753-AAC2-FBF8DA27C52B}" type="pres">
      <dgm:prSet presAssocID="{0F0FE62C-6B4E-42D9-9E9C-A49B73EB9619}" presName="Triangle" presStyleLbl="alignNode1" presStyleIdx="11" presStyleCnt="13"/>
      <dgm:spPr/>
    </dgm:pt>
    <dgm:pt modelId="{4D89FBE3-5C52-4141-BC9F-7727D0559E5A}" type="pres">
      <dgm:prSet presAssocID="{A34C522B-32E4-44D2-AB05-25E584ED5E50}" presName="sibTrans" presStyleCnt="0"/>
      <dgm:spPr/>
    </dgm:pt>
    <dgm:pt modelId="{11C62FBA-372B-4ADD-83FD-A41E53AEEEAF}" type="pres">
      <dgm:prSet presAssocID="{A34C522B-32E4-44D2-AB05-25E584ED5E50}" presName="space" presStyleCnt="0"/>
      <dgm:spPr/>
    </dgm:pt>
    <dgm:pt modelId="{FA400F55-DC0D-445A-A1CB-5BF98838671E}" type="pres">
      <dgm:prSet presAssocID="{7371E5FC-19C1-4415-9647-5DB78036FBC4}" presName="composite" presStyleCnt="0"/>
      <dgm:spPr/>
    </dgm:pt>
    <dgm:pt modelId="{8EDCC3AC-4363-43CF-ACB4-F3FB61130544}" type="pres">
      <dgm:prSet presAssocID="{7371E5FC-19C1-4415-9647-5DB78036FBC4}" presName="LShape" presStyleLbl="alignNode1" presStyleIdx="12" presStyleCnt="13" custLinFactNeighborX="-5823" custLinFactNeighborY="1587"/>
      <dgm:spPr/>
    </dgm:pt>
    <dgm:pt modelId="{26ECD52C-E194-4F32-A98D-EBD3703AB189}" type="pres">
      <dgm:prSet presAssocID="{7371E5FC-19C1-4415-9647-5DB78036FBC4}" presName="ParentText" presStyleLbl="revTx" presStyleIdx="6" presStyleCnt="7" custScaleX="96090" custLinFactNeighborX="-4702" custLinFactNeighborY="1672">
        <dgm:presLayoutVars>
          <dgm:chMax val="0"/>
          <dgm:chPref val="0"/>
          <dgm:bulletEnabled val="1"/>
        </dgm:presLayoutVars>
      </dgm:prSet>
      <dgm:spPr/>
    </dgm:pt>
  </dgm:ptLst>
  <dgm:cxnLst>
    <dgm:cxn modelId="{C5DF9F15-A8DE-4FBF-A63E-734C462506C5}" srcId="{065F7B6D-B586-46D7-80E4-67E28A16F06C}" destId="{63D48D30-1005-4CAB-995D-DCBF718FCF1A}" srcOrd="0" destOrd="0" parTransId="{D9A0D32D-0679-4395-A527-8BAA167796C5}" sibTransId="{164989D5-CE62-4655-B378-ECADCA4BCA67}"/>
    <dgm:cxn modelId="{2364303D-E875-4CCD-9A53-E1290E375CD1}" type="presOf" srcId="{63D48D30-1005-4CAB-995D-DCBF718FCF1A}" destId="{46A71627-CF19-498D-BDBE-6EFEF38E2F30}" srcOrd="0" destOrd="0" presId="urn:microsoft.com/office/officeart/2009/3/layout/StepUpProcess"/>
    <dgm:cxn modelId="{89D8DC5D-6A3C-46F1-B80B-3EB18204F21A}" type="presOf" srcId="{3B2C123E-DF8F-422B-8D89-50546358D8F7}" destId="{6B1F63A8-1185-49EF-AB50-F28BD8430333}" srcOrd="0" destOrd="0" presId="urn:microsoft.com/office/officeart/2009/3/layout/StepUpProcess"/>
    <dgm:cxn modelId="{A0511E5E-1961-4518-834A-0350EDAD876F}" srcId="{065F7B6D-B586-46D7-80E4-67E28A16F06C}" destId="{7371E5FC-19C1-4415-9647-5DB78036FBC4}" srcOrd="6" destOrd="0" parTransId="{284F8856-A06D-45DC-A6DC-B816C318FF44}" sibTransId="{1F9E6198-F6BF-4E6F-9F05-CA1E05958C1F}"/>
    <dgm:cxn modelId="{96C31745-1284-48D5-8F66-80114A757CB5}" type="presOf" srcId="{7371E5FC-19C1-4415-9647-5DB78036FBC4}" destId="{26ECD52C-E194-4F32-A98D-EBD3703AB189}" srcOrd="0" destOrd="0" presId="urn:microsoft.com/office/officeart/2009/3/layout/StepUpProcess"/>
    <dgm:cxn modelId="{C13A1F4B-8EAE-44AB-A0E2-B1C0CE84BE02}" type="presOf" srcId="{3BE99D27-E6C8-4CD0-B754-445A156AE523}" destId="{247057E5-3F8E-44E4-8455-B3B4E06C7AA7}" srcOrd="0" destOrd="0" presId="urn:microsoft.com/office/officeart/2009/3/layout/StepUpProcess"/>
    <dgm:cxn modelId="{9377D64D-D62F-4928-969B-16A053CF5B6F}" srcId="{065F7B6D-B586-46D7-80E4-67E28A16F06C}" destId="{E3AEAA9B-7934-487E-A729-906E3B328BDA}" srcOrd="3" destOrd="0" parTransId="{10A088BA-561B-4C49-82AA-28FC076F61FC}" sibTransId="{7472D37B-046F-4300-9AD5-C0D4F507E2E2}"/>
    <dgm:cxn modelId="{D7C8004F-390A-4257-8BB9-C040A60D8365}" type="presOf" srcId="{0F0FE62C-6B4E-42D9-9E9C-A49B73EB9619}" destId="{294C212F-DA6C-42FC-895A-2593C549A1F2}" srcOrd="0" destOrd="0" presId="urn:microsoft.com/office/officeart/2009/3/layout/StepUpProcess"/>
    <dgm:cxn modelId="{C18A9C95-C318-4207-AB36-C2B7F8C4461F}" type="presOf" srcId="{E3AEAA9B-7934-487E-A729-906E3B328BDA}" destId="{A3C59C10-8EB4-404E-A916-4638BDA44BBA}" srcOrd="0" destOrd="0" presId="urn:microsoft.com/office/officeart/2009/3/layout/StepUpProcess"/>
    <dgm:cxn modelId="{BD61CDBD-B881-4058-88EF-801B17D563B1}" srcId="{065F7B6D-B586-46D7-80E4-67E28A16F06C}" destId="{B78F3384-2C17-4D1B-8FD1-C5015E9C64AD}" srcOrd="2" destOrd="0" parTransId="{BE6D1C14-0E64-4665-A267-207031FE4BC8}" sibTransId="{09D771DA-CFFE-4963-8A6B-95DCAC670784}"/>
    <dgm:cxn modelId="{B8B69CC5-CD2A-4409-B435-EDD14C70EAAE}" type="presOf" srcId="{B78F3384-2C17-4D1B-8FD1-C5015E9C64AD}" destId="{99C58B81-A82B-4C77-89FA-577367020FE3}" srcOrd="0" destOrd="0" presId="urn:microsoft.com/office/officeart/2009/3/layout/StepUpProcess"/>
    <dgm:cxn modelId="{9D43DACD-04BE-4AA4-9D39-3191A7C0BA43}" type="presOf" srcId="{065F7B6D-B586-46D7-80E4-67E28A16F06C}" destId="{4C259708-0EE3-4B10-9BB2-D16C9E92FA69}" srcOrd="0" destOrd="0" presId="urn:microsoft.com/office/officeart/2009/3/layout/StepUpProcess"/>
    <dgm:cxn modelId="{98A020D7-9299-4564-B9FC-BD49597D13F8}" srcId="{065F7B6D-B586-46D7-80E4-67E28A16F06C}" destId="{3B2C123E-DF8F-422B-8D89-50546358D8F7}" srcOrd="1" destOrd="0" parTransId="{97B11656-3493-46A8-92A9-393D5A190714}" sibTransId="{FB58F36F-E742-4CE7-B344-7AD1F1FC5440}"/>
    <dgm:cxn modelId="{FFD8B0E0-3516-405F-9012-1AB79B391B11}" srcId="{065F7B6D-B586-46D7-80E4-67E28A16F06C}" destId="{0F0FE62C-6B4E-42D9-9E9C-A49B73EB9619}" srcOrd="5" destOrd="0" parTransId="{5130BB3C-FE09-46CD-B818-894C3F7BBF5E}" sibTransId="{A34C522B-32E4-44D2-AB05-25E584ED5E50}"/>
    <dgm:cxn modelId="{E3A6DAFC-EAB2-410C-A0B1-1778D951A566}" srcId="{065F7B6D-B586-46D7-80E4-67E28A16F06C}" destId="{3BE99D27-E6C8-4CD0-B754-445A156AE523}" srcOrd="4" destOrd="0" parTransId="{4344397B-2363-40A7-8C9B-5D078AE1A51C}" sibTransId="{66C3140F-A276-46D7-BBC6-58B1743A649B}"/>
    <dgm:cxn modelId="{27BA0718-93B2-42F6-93AD-E412302333BD}" type="presParOf" srcId="{4C259708-0EE3-4B10-9BB2-D16C9E92FA69}" destId="{AA97E486-D5BF-45A7-8FC3-8C59615B2D70}" srcOrd="0" destOrd="0" presId="urn:microsoft.com/office/officeart/2009/3/layout/StepUpProcess"/>
    <dgm:cxn modelId="{6095CA52-2D2B-4784-965F-975F244DD6A0}" type="presParOf" srcId="{AA97E486-D5BF-45A7-8FC3-8C59615B2D70}" destId="{A77BAB3C-F71A-4D7A-BC8F-A056862A4701}" srcOrd="0" destOrd="0" presId="urn:microsoft.com/office/officeart/2009/3/layout/StepUpProcess"/>
    <dgm:cxn modelId="{5075B53E-CBF5-451B-8250-887C0235848D}" type="presParOf" srcId="{AA97E486-D5BF-45A7-8FC3-8C59615B2D70}" destId="{46A71627-CF19-498D-BDBE-6EFEF38E2F30}" srcOrd="1" destOrd="0" presId="urn:microsoft.com/office/officeart/2009/3/layout/StepUpProcess"/>
    <dgm:cxn modelId="{08C30EDD-3724-4A7B-AF9B-757011F041A6}" type="presParOf" srcId="{AA97E486-D5BF-45A7-8FC3-8C59615B2D70}" destId="{24CED714-7C0D-4813-938D-FDD371864052}" srcOrd="2" destOrd="0" presId="urn:microsoft.com/office/officeart/2009/3/layout/StepUpProcess"/>
    <dgm:cxn modelId="{E3340333-3512-43D1-A445-57F27F00B0AC}" type="presParOf" srcId="{4C259708-0EE3-4B10-9BB2-D16C9E92FA69}" destId="{DF376BE6-1B8D-48C9-9D78-5B46EA104668}" srcOrd="1" destOrd="0" presId="urn:microsoft.com/office/officeart/2009/3/layout/StepUpProcess"/>
    <dgm:cxn modelId="{4D96610A-D764-482E-A1CB-FFE29D4C7E87}" type="presParOf" srcId="{DF376BE6-1B8D-48C9-9D78-5B46EA104668}" destId="{5ABFE532-2065-4B21-85B4-03EF0CF303A8}" srcOrd="0" destOrd="0" presId="urn:microsoft.com/office/officeart/2009/3/layout/StepUpProcess"/>
    <dgm:cxn modelId="{D5C8F69E-02DF-4748-B85A-10AA1F81E8CC}" type="presParOf" srcId="{4C259708-0EE3-4B10-9BB2-D16C9E92FA69}" destId="{A4C5ECCF-CBF7-41E8-B38E-724BEE51BD26}" srcOrd="2" destOrd="0" presId="urn:microsoft.com/office/officeart/2009/3/layout/StepUpProcess"/>
    <dgm:cxn modelId="{FCDFB0FE-58B0-4FBF-A1A4-216D9923E152}" type="presParOf" srcId="{A4C5ECCF-CBF7-41E8-B38E-724BEE51BD26}" destId="{D6E7DFAE-22A1-434E-A29D-8D7C95A33FAD}" srcOrd="0" destOrd="0" presId="urn:microsoft.com/office/officeart/2009/3/layout/StepUpProcess"/>
    <dgm:cxn modelId="{5F8D8926-BD05-4448-9DAD-BA29B1A8F924}" type="presParOf" srcId="{A4C5ECCF-CBF7-41E8-B38E-724BEE51BD26}" destId="{6B1F63A8-1185-49EF-AB50-F28BD8430333}" srcOrd="1" destOrd="0" presId="urn:microsoft.com/office/officeart/2009/3/layout/StepUpProcess"/>
    <dgm:cxn modelId="{E58CAB0D-7FEB-4E8E-A7C7-8CE6891D2B22}" type="presParOf" srcId="{A4C5ECCF-CBF7-41E8-B38E-724BEE51BD26}" destId="{66E83F88-0DE0-499E-A48D-F739BE609267}" srcOrd="2" destOrd="0" presId="urn:microsoft.com/office/officeart/2009/3/layout/StepUpProcess"/>
    <dgm:cxn modelId="{82BB794B-4CE4-446D-9E0C-6C90F972F766}" type="presParOf" srcId="{4C259708-0EE3-4B10-9BB2-D16C9E92FA69}" destId="{47B36E8A-7AF4-471D-AD36-4DFE9ADB4392}" srcOrd="3" destOrd="0" presId="urn:microsoft.com/office/officeart/2009/3/layout/StepUpProcess"/>
    <dgm:cxn modelId="{F0C8B0BA-6DB6-4FC9-9DB6-B095C9C9A524}" type="presParOf" srcId="{47B36E8A-7AF4-471D-AD36-4DFE9ADB4392}" destId="{B637735A-1896-4160-A45D-C8308524CCD5}" srcOrd="0" destOrd="0" presId="urn:microsoft.com/office/officeart/2009/3/layout/StepUpProcess"/>
    <dgm:cxn modelId="{40C3776F-C291-4DFE-90EB-79D3D480CC0F}" type="presParOf" srcId="{4C259708-0EE3-4B10-9BB2-D16C9E92FA69}" destId="{A1ACB1CB-F3A0-4784-97F0-DFE3296A9098}" srcOrd="4" destOrd="0" presId="urn:microsoft.com/office/officeart/2009/3/layout/StepUpProcess"/>
    <dgm:cxn modelId="{15923F29-E9B1-48C8-A9FE-40A3E20FD41F}" type="presParOf" srcId="{A1ACB1CB-F3A0-4784-97F0-DFE3296A9098}" destId="{B9E4BEF6-1A60-48B5-BDE7-340CEA7FD934}" srcOrd="0" destOrd="0" presId="urn:microsoft.com/office/officeart/2009/3/layout/StepUpProcess"/>
    <dgm:cxn modelId="{938676A4-FFF7-4A22-8568-079CFE558CCC}" type="presParOf" srcId="{A1ACB1CB-F3A0-4784-97F0-DFE3296A9098}" destId="{99C58B81-A82B-4C77-89FA-577367020FE3}" srcOrd="1" destOrd="0" presId="urn:microsoft.com/office/officeart/2009/3/layout/StepUpProcess"/>
    <dgm:cxn modelId="{90E68404-5DB9-47DE-9BB2-000A174D821E}" type="presParOf" srcId="{A1ACB1CB-F3A0-4784-97F0-DFE3296A9098}" destId="{763683CB-8686-4B3B-A3E5-87CFB1E68F02}" srcOrd="2" destOrd="0" presId="urn:microsoft.com/office/officeart/2009/3/layout/StepUpProcess"/>
    <dgm:cxn modelId="{9248C7E1-10F4-43FC-A2AA-D24652C94970}" type="presParOf" srcId="{4C259708-0EE3-4B10-9BB2-D16C9E92FA69}" destId="{61916630-9E89-4D46-8C7A-415CCD34C7B3}" srcOrd="5" destOrd="0" presId="urn:microsoft.com/office/officeart/2009/3/layout/StepUpProcess"/>
    <dgm:cxn modelId="{0BFDDE70-857D-4A4C-BE2C-2010F9DA4762}" type="presParOf" srcId="{61916630-9E89-4D46-8C7A-415CCD34C7B3}" destId="{73491441-0065-43CD-AB5B-88D4E5B4CBC5}" srcOrd="0" destOrd="0" presId="urn:microsoft.com/office/officeart/2009/3/layout/StepUpProcess"/>
    <dgm:cxn modelId="{056B6E0B-D2D2-41FF-B40F-361D608948FB}" type="presParOf" srcId="{4C259708-0EE3-4B10-9BB2-D16C9E92FA69}" destId="{0E1F78FB-9985-4859-8A07-DF821A8A3EFF}" srcOrd="6" destOrd="0" presId="urn:microsoft.com/office/officeart/2009/3/layout/StepUpProcess"/>
    <dgm:cxn modelId="{BD2A88BF-586F-4B18-9B4C-D3A397C0CF41}" type="presParOf" srcId="{0E1F78FB-9985-4859-8A07-DF821A8A3EFF}" destId="{9DC8C3E5-2BC9-4575-86B2-4B8A3AD84BA3}" srcOrd="0" destOrd="0" presId="urn:microsoft.com/office/officeart/2009/3/layout/StepUpProcess"/>
    <dgm:cxn modelId="{B19E4663-9640-4CD1-AF42-934512A61936}" type="presParOf" srcId="{0E1F78FB-9985-4859-8A07-DF821A8A3EFF}" destId="{A3C59C10-8EB4-404E-A916-4638BDA44BBA}" srcOrd="1" destOrd="0" presId="urn:microsoft.com/office/officeart/2009/3/layout/StepUpProcess"/>
    <dgm:cxn modelId="{A89D8D22-0AFF-440C-B3FC-982463BD3F9B}" type="presParOf" srcId="{0E1F78FB-9985-4859-8A07-DF821A8A3EFF}" destId="{8D8E87CA-5BA4-4F00-9E22-10A10BC762FF}" srcOrd="2" destOrd="0" presId="urn:microsoft.com/office/officeart/2009/3/layout/StepUpProcess"/>
    <dgm:cxn modelId="{C2B11256-3FB9-4F38-8BD6-D4168894325F}" type="presParOf" srcId="{4C259708-0EE3-4B10-9BB2-D16C9E92FA69}" destId="{02255982-0AEE-4704-8E36-5F3361BADA48}" srcOrd="7" destOrd="0" presId="urn:microsoft.com/office/officeart/2009/3/layout/StepUpProcess"/>
    <dgm:cxn modelId="{290B52F0-A931-4F18-9DF2-C6052BB252C1}" type="presParOf" srcId="{02255982-0AEE-4704-8E36-5F3361BADA48}" destId="{119819C0-EE58-442B-8B33-502BDB91F109}" srcOrd="0" destOrd="0" presId="urn:microsoft.com/office/officeart/2009/3/layout/StepUpProcess"/>
    <dgm:cxn modelId="{B9C39FF6-1C9C-473D-8228-F07829A6EE77}" type="presParOf" srcId="{4C259708-0EE3-4B10-9BB2-D16C9E92FA69}" destId="{D136DEF1-2C68-40D3-8110-680FBE4D47D9}" srcOrd="8" destOrd="0" presId="urn:microsoft.com/office/officeart/2009/3/layout/StepUpProcess"/>
    <dgm:cxn modelId="{6694A69C-D669-47E2-BCD2-A565B974BE86}" type="presParOf" srcId="{D136DEF1-2C68-40D3-8110-680FBE4D47D9}" destId="{EDB1985C-3C27-4C60-8A14-AF8796F1A43B}" srcOrd="0" destOrd="0" presId="urn:microsoft.com/office/officeart/2009/3/layout/StepUpProcess"/>
    <dgm:cxn modelId="{8E2E635A-4331-462D-A614-20AB58B55940}" type="presParOf" srcId="{D136DEF1-2C68-40D3-8110-680FBE4D47D9}" destId="{247057E5-3F8E-44E4-8455-B3B4E06C7AA7}" srcOrd="1" destOrd="0" presId="urn:microsoft.com/office/officeart/2009/3/layout/StepUpProcess"/>
    <dgm:cxn modelId="{E1CAAB33-D927-4CEC-AE93-AA04B46EA9C0}" type="presParOf" srcId="{D136DEF1-2C68-40D3-8110-680FBE4D47D9}" destId="{965FF2A4-3CE4-4016-95DD-2BCFC950920D}" srcOrd="2" destOrd="0" presId="urn:microsoft.com/office/officeart/2009/3/layout/StepUpProcess"/>
    <dgm:cxn modelId="{4EBA957B-2E65-4F52-83A6-FCDD5368C392}" type="presParOf" srcId="{4C259708-0EE3-4B10-9BB2-D16C9E92FA69}" destId="{87A9E908-E05E-4E05-AA83-955FF1661D01}" srcOrd="9" destOrd="0" presId="urn:microsoft.com/office/officeart/2009/3/layout/StepUpProcess"/>
    <dgm:cxn modelId="{1002C832-5229-4D45-AACA-5B34307BC967}" type="presParOf" srcId="{87A9E908-E05E-4E05-AA83-955FF1661D01}" destId="{0E76021E-A036-476A-AB90-950867664A73}" srcOrd="0" destOrd="0" presId="urn:microsoft.com/office/officeart/2009/3/layout/StepUpProcess"/>
    <dgm:cxn modelId="{099846D2-2E9B-48EB-9C08-E7FF0F8FD0D4}" type="presParOf" srcId="{4C259708-0EE3-4B10-9BB2-D16C9E92FA69}" destId="{7DF30C6E-EA31-452E-B5E1-3091CA1F1F5D}" srcOrd="10" destOrd="0" presId="urn:microsoft.com/office/officeart/2009/3/layout/StepUpProcess"/>
    <dgm:cxn modelId="{4B465497-2A39-4989-AB70-71109CDA7674}" type="presParOf" srcId="{7DF30C6E-EA31-452E-B5E1-3091CA1F1F5D}" destId="{BD7E1E59-2A19-4F4E-A687-908129C3E255}" srcOrd="0" destOrd="0" presId="urn:microsoft.com/office/officeart/2009/3/layout/StepUpProcess"/>
    <dgm:cxn modelId="{4EFC8EFB-4AB2-4803-9DFE-0B3522E54318}" type="presParOf" srcId="{7DF30C6E-EA31-452E-B5E1-3091CA1F1F5D}" destId="{294C212F-DA6C-42FC-895A-2593C549A1F2}" srcOrd="1" destOrd="0" presId="urn:microsoft.com/office/officeart/2009/3/layout/StepUpProcess"/>
    <dgm:cxn modelId="{90701734-8217-4A0F-B028-B813FC277708}" type="presParOf" srcId="{7DF30C6E-EA31-452E-B5E1-3091CA1F1F5D}" destId="{D9BB8191-41E5-4753-AAC2-FBF8DA27C52B}" srcOrd="2" destOrd="0" presId="urn:microsoft.com/office/officeart/2009/3/layout/StepUpProcess"/>
    <dgm:cxn modelId="{2E1124A8-AC4D-46CF-9F72-C16447E2754F}" type="presParOf" srcId="{4C259708-0EE3-4B10-9BB2-D16C9E92FA69}" destId="{4D89FBE3-5C52-4141-BC9F-7727D0559E5A}" srcOrd="11" destOrd="0" presId="urn:microsoft.com/office/officeart/2009/3/layout/StepUpProcess"/>
    <dgm:cxn modelId="{D0FE2327-C240-487B-B47F-33187E10C059}" type="presParOf" srcId="{4D89FBE3-5C52-4141-BC9F-7727D0559E5A}" destId="{11C62FBA-372B-4ADD-83FD-A41E53AEEEAF}" srcOrd="0" destOrd="0" presId="urn:microsoft.com/office/officeart/2009/3/layout/StepUpProcess"/>
    <dgm:cxn modelId="{B2BE2798-7BDC-4EB9-8572-9D091D0D3612}" type="presParOf" srcId="{4C259708-0EE3-4B10-9BB2-D16C9E92FA69}" destId="{FA400F55-DC0D-445A-A1CB-5BF98838671E}" srcOrd="12" destOrd="0" presId="urn:microsoft.com/office/officeart/2009/3/layout/StepUpProcess"/>
    <dgm:cxn modelId="{DCCC25B0-ECFC-402E-8356-4E97C45B3C12}" type="presParOf" srcId="{FA400F55-DC0D-445A-A1CB-5BF98838671E}" destId="{8EDCC3AC-4363-43CF-ACB4-F3FB61130544}" srcOrd="0" destOrd="0" presId="urn:microsoft.com/office/officeart/2009/3/layout/StepUpProcess"/>
    <dgm:cxn modelId="{B037E171-0EB2-4507-A780-CBF48F4D6FFB}" type="presParOf" srcId="{FA400F55-DC0D-445A-A1CB-5BF98838671E}" destId="{26ECD52C-E194-4F32-A98D-EBD3703AB189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7BAB3C-F71A-4D7A-BC8F-A056862A4701}">
      <dsp:nvSpPr>
        <dsp:cNvPr id="0" name=""/>
        <dsp:cNvSpPr/>
      </dsp:nvSpPr>
      <dsp:spPr>
        <a:xfrm rot="5400000">
          <a:off x="271785" y="2615256"/>
          <a:ext cx="797609" cy="132720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A71627-CF19-498D-BDBE-6EFEF38E2F30}">
      <dsp:nvSpPr>
        <dsp:cNvPr id="0" name=""/>
        <dsp:cNvSpPr/>
      </dsp:nvSpPr>
      <dsp:spPr>
        <a:xfrm>
          <a:off x="177113" y="3017234"/>
          <a:ext cx="1442797" cy="15637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1" i="0" kern="1200"/>
            <a:t>1</a:t>
          </a:r>
          <a:r>
            <a:rPr lang="nb-NO" sz="1600" b="0" i="0" kern="1200"/>
            <a:t>.</a:t>
          </a:r>
          <a:r>
            <a:rPr lang="nb-NO" sz="1600" b="1" i="0" kern="1200">
              <a:effectLst/>
            </a:rPr>
            <a:t>Hva skal undersøkes  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0" kern="1200">
              <a:effectLst/>
            </a:rPr>
            <a:t>Forsknings-spørsmål, problemstilling, hypotese 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1" kern="1200">
              <a:effectLst/>
            </a:rPr>
            <a:t>Hva vil vi finne ut?</a:t>
          </a:r>
          <a:r>
            <a:rPr lang="nb-NO" sz="1400" b="0" i="1" kern="1200">
              <a:effectLst/>
            </a:rPr>
            <a:t> </a:t>
          </a:r>
          <a:endParaRPr lang="nb-NO" sz="1400" b="0" i="0" kern="1200">
            <a:effectLst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1600" kern="1200" dirty="0"/>
        </a:p>
      </dsp:txBody>
      <dsp:txXfrm>
        <a:off x="177113" y="3017234"/>
        <a:ext cx="1442797" cy="1563705"/>
      </dsp:txXfrm>
    </dsp:sp>
    <dsp:sp modelId="{24CED714-7C0D-4813-938D-FDD371864052}">
      <dsp:nvSpPr>
        <dsp:cNvPr id="0" name=""/>
        <dsp:cNvSpPr/>
      </dsp:nvSpPr>
      <dsp:spPr>
        <a:xfrm>
          <a:off x="1110774" y="2517546"/>
          <a:ext cx="226076" cy="226076"/>
        </a:xfrm>
        <a:prstGeom prst="triangle">
          <a:avLst>
            <a:gd name="adj" fmla="val 100000"/>
          </a:avLst>
        </a:prstGeom>
        <a:solidFill>
          <a:schemeClr val="accent4">
            <a:hueOff val="816741"/>
            <a:satOff val="-3398"/>
            <a:lumOff val="801"/>
            <a:alphaOff val="0"/>
          </a:schemeClr>
        </a:solidFill>
        <a:ln w="12700" cap="flat" cmpd="sng" algn="ctr">
          <a:solidFill>
            <a:schemeClr val="accent4">
              <a:hueOff val="816741"/>
              <a:satOff val="-3398"/>
              <a:lumOff val="8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E7DFAE-22A1-434E-A29D-8D7C95A33FAD}">
      <dsp:nvSpPr>
        <dsp:cNvPr id="0" name=""/>
        <dsp:cNvSpPr/>
      </dsp:nvSpPr>
      <dsp:spPr>
        <a:xfrm rot="5400000">
          <a:off x="1860919" y="2252285"/>
          <a:ext cx="797609" cy="132720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1633482"/>
            <a:satOff val="-6796"/>
            <a:lumOff val="1601"/>
            <a:alphaOff val="0"/>
          </a:schemeClr>
        </a:solidFill>
        <a:ln w="12700" cap="flat" cmpd="sng" algn="ctr">
          <a:solidFill>
            <a:schemeClr val="accent4">
              <a:hueOff val="1633482"/>
              <a:satOff val="-6796"/>
              <a:lumOff val="16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F63A8-1185-49EF-AB50-F28BD8430333}">
      <dsp:nvSpPr>
        <dsp:cNvPr id="0" name=""/>
        <dsp:cNvSpPr/>
      </dsp:nvSpPr>
      <dsp:spPr>
        <a:xfrm>
          <a:off x="1727779" y="2648834"/>
          <a:ext cx="1198207" cy="1050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i="0" kern="1200" dirty="0">
              <a:effectLst/>
            </a:rPr>
            <a:t>2.Søke litteratur</a:t>
          </a:r>
          <a:r>
            <a:rPr lang="nb-NO" sz="1800" b="0" i="0" kern="1200" dirty="0">
              <a:effectLst/>
            </a:rPr>
            <a:t> 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0" kern="1200" dirty="0">
              <a:effectLst/>
            </a:rPr>
            <a:t>Finne ut mer om samme tema         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1" kern="1200" dirty="0">
              <a:effectLst/>
            </a:rPr>
            <a:t>Hva har andre funnet ut om temaet? </a:t>
          </a:r>
          <a:endParaRPr lang="nb-NO" sz="1600" kern="1200" dirty="0">
            <a:effectLst/>
          </a:endParaRPr>
        </a:p>
      </dsp:txBody>
      <dsp:txXfrm>
        <a:off x="1727779" y="2648834"/>
        <a:ext cx="1198207" cy="1050298"/>
      </dsp:txXfrm>
    </dsp:sp>
    <dsp:sp modelId="{66E83F88-0DE0-499E-A48D-F739BE609267}">
      <dsp:nvSpPr>
        <dsp:cNvPr id="0" name=""/>
        <dsp:cNvSpPr/>
      </dsp:nvSpPr>
      <dsp:spPr>
        <a:xfrm>
          <a:off x="2699909" y="2154575"/>
          <a:ext cx="226076" cy="226076"/>
        </a:xfrm>
        <a:prstGeom prst="triangle">
          <a:avLst>
            <a:gd name="adj" fmla="val 100000"/>
          </a:avLst>
        </a:prstGeom>
        <a:solidFill>
          <a:schemeClr val="accent4">
            <a:hueOff val="2450223"/>
            <a:satOff val="-10194"/>
            <a:lumOff val="2402"/>
            <a:alphaOff val="0"/>
          </a:schemeClr>
        </a:solidFill>
        <a:ln w="12700" cap="flat" cmpd="sng" algn="ctr">
          <a:solidFill>
            <a:schemeClr val="accent4">
              <a:hueOff val="2450223"/>
              <a:satOff val="-10194"/>
              <a:lumOff val="24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E4BEF6-1A60-48B5-BDE7-340CEA7FD934}">
      <dsp:nvSpPr>
        <dsp:cNvPr id="0" name=""/>
        <dsp:cNvSpPr/>
      </dsp:nvSpPr>
      <dsp:spPr>
        <a:xfrm rot="5400000">
          <a:off x="3399471" y="1898958"/>
          <a:ext cx="797609" cy="132720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accent4">
              <a:hueOff val="3266964"/>
              <a:satOff val="-13592"/>
              <a:lumOff val="32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C58B81-A82B-4C77-89FA-577367020FE3}">
      <dsp:nvSpPr>
        <dsp:cNvPr id="0" name=""/>
        <dsp:cNvSpPr/>
      </dsp:nvSpPr>
      <dsp:spPr>
        <a:xfrm>
          <a:off x="3259294" y="2308938"/>
          <a:ext cx="1630280" cy="1050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i="0" kern="1200"/>
            <a:t>3</a:t>
          </a:r>
          <a:r>
            <a:rPr lang="nb-NO" sz="1800" b="1" i="0" kern="1200">
              <a:effectLst/>
            </a:rPr>
            <a:t>. Planlegge</a:t>
          </a:r>
          <a:r>
            <a:rPr lang="nb-NO" sz="1800" b="0" i="0" kern="1200">
              <a:effectLst/>
            </a:rPr>
            <a:t>  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0" kern="1200">
              <a:effectLst/>
            </a:rPr>
            <a:t>Bestemme hvordan vi skal undersøke og analysere og  hvem vi kan spørre.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1" kern="1200">
              <a:effectLst/>
            </a:rPr>
            <a:t>Hva skal planen for forskningen inneholde? </a:t>
          </a:r>
          <a:endParaRPr lang="nb-NO" sz="1600" b="0" i="0" kern="1200">
            <a:effectLst/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nb-NO" sz="900" kern="1200" dirty="0"/>
        </a:p>
      </dsp:txBody>
      <dsp:txXfrm>
        <a:off x="3259294" y="2308938"/>
        <a:ext cx="1630280" cy="1050298"/>
      </dsp:txXfrm>
    </dsp:sp>
    <dsp:sp modelId="{763683CB-8686-4B3B-A3E5-87CFB1E68F02}">
      <dsp:nvSpPr>
        <dsp:cNvPr id="0" name=""/>
        <dsp:cNvSpPr/>
      </dsp:nvSpPr>
      <dsp:spPr>
        <a:xfrm>
          <a:off x="4373424" y="1791604"/>
          <a:ext cx="226076" cy="226076"/>
        </a:xfrm>
        <a:prstGeom prst="triangle">
          <a:avLst>
            <a:gd name="adj" fmla="val 100000"/>
          </a:avLst>
        </a:prstGeom>
        <a:solidFill>
          <a:schemeClr val="accent4">
            <a:hueOff val="4083704"/>
            <a:satOff val="-16990"/>
            <a:lumOff val="4003"/>
            <a:alphaOff val="0"/>
          </a:schemeClr>
        </a:solidFill>
        <a:ln w="12700" cap="flat" cmpd="sng" algn="ctr">
          <a:solidFill>
            <a:schemeClr val="accent4">
              <a:hueOff val="4083704"/>
              <a:satOff val="-16990"/>
              <a:lumOff val="40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C8C3E5-2BC9-4575-86B2-4B8A3AD84BA3}">
      <dsp:nvSpPr>
        <dsp:cNvPr id="0" name=""/>
        <dsp:cNvSpPr/>
      </dsp:nvSpPr>
      <dsp:spPr>
        <a:xfrm rot="5400000">
          <a:off x="5048046" y="1526344"/>
          <a:ext cx="797609" cy="132720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C59C10-8EB4-404E-A916-4638BDA44BBA}">
      <dsp:nvSpPr>
        <dsp:cNvPr id="0" name=""/>
        <dsp:cNvSpPr/>
      </dsp:nvSpPr>
      <dsp:spPr>
        <a:xfrm>
          <a:off x="4931224" y="1843059"/>
          <a:ext cx="1479234" cy="1050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i="0" kern="1200"/>
            <a:t>4. </a:t>
          </a:r>
          <a:r>
            <a:rPr lang="nb-NO" sz="1800" b="1" i="0" kern="1200">
              <a:effectLst/>
            </a:rPr>
            <a:t>Data- innsamling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0" kern="1200">
              <a:effectLst/>
            </a:rPr>
            <a:t>Observasjon, intervju eller spørreskjema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1" kern="1200">
              <a:effectLst/>
            </a:rPr>
            <a:t>Hvordan skal vi samle inn informasjon </a:t>
          </a:r>
          <a:endParaRPr lang="nb-NO" sz="1600" i="1" kern="1200" dirty="0">
            <a:effectLst/>
          </a:endParaRPr>
        </a:p>
      </dsp:txBody>
      <dsp:txXfrm>
        <a:off x="4931224" y="1843059"/>
        <a:ext cx="1479234" cy="1050298"/>
      </dsp:txXfrm>
    </dsp:sp>
    <dsp:sp modelId="{8D8E87CA-5BA4-4F00-9E22-10A10BC762FF}">
      <dsp:nvSpPr>
        <dsp:cNvPr id="0" name=""/>
        <dsp:cNvSpPr/>
      </dsp:nvSpPr>
      <dsp:spPr>
        <a:xfrm>
          <a:off x="5887035" y="1428633"/>
          <a:ext cx="226076" cy="226076"/>
        </a:xfrm>
        <a:prstGeom prst="triangle">
          <a:avLst>
            <a:gd name="adj" fmla="val 100000"/>
          </a:avLst>
        </a:prstGeom>
        <a:solidFill>
          <a:schemeClr val="accent4">
            <a:hueOff val="5717186"/>
            <a:satOff val="-23787"/>
            <a:lumOff val="5605"/>
            <a:alphaOff val="0"/>
          </a:schemeClr>
        </a:solidFill>
        <a:ln w="12700" cap="flat" cmpd="sng" algn="ctr">
          <a:solidFill>
            <a:schemeClr val="accent4">
              <a:hueOff val="5717186"/>
              <a:satOff val="-23787"/>
              <a:lumOff val="56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B1985C-3C27-4C60-8A14-AF8796F1A43B}">
      <dsp:nvSpPr>
        <dsp:cNvPr id="0" name=""/>
        <dsp:cNvSpPr/>
      </dsp:nvSpPr>
      <dsp:spPr>
        <a:xfrm rot="5400000">
          <a:off x="6628323" y="1163373"/>
          <a:ext cx="797609" cy="132720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accent4">
              <a:hueOff val="6533927"/>
              <a:satOff val="-27185"/>
              <a:lumOff val="64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47057E5-3F8E-44E4-8455-B3B4E06C7AA7}">
      <dsp:nvSpPr>
        <dsp:cNvPr id="0" name=""/>
        <dsp:cNvSpPr/>
      </dsp:nvSpPr>
      <dsp:spPr>
        <a:xfrm>
          <a:off x="6563702" y="1596692"/>
          <a:ext cx="1399997" cy="1050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i="0" kern="1200"/>
            <a:t>5</a:t>
          </a:r>
          <a:r>
            <a:rPr lang="nb-NO" sz="1800" b="1" i="0" kern="1200">
              <a:effectLst/>
            </a:rPr>
            <a:t>. Analysere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0" kern="1200">
              <a:effectLst/>
            </a:rPr>
            <a:t>Sortere, ordne data i system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1" kern="1200">
              <a:effectLst/>
            </a:rPr>
            <a:t>Hva har vi funnet ut og hvordan kan vi vise frem dette på en best mulig måte?  </a:t>
          </a:r>
          <a:endParaRPr lang="nb-NO" sz="1600" i="1" kern="1200" dirty="0">
            <a:effectLst/>
          </a:endParaRPr>
        </a:p>
      </dsp:txBody>
      <dsp:txXfrm>
        <a:off x="6563702" y="1596692"/>
        <a:ext cx="1399997" cy="1050298"/>
      </dsp:txXfrm>
    </dsp:sp>
    <dsp:sp modelId="{965FF2A4-3CE4-4016-95DD-2BCFC950920D}">
      <dsp:nvSpPr>
        <dsp:cNvPr id="0" name=""/>
        <dsp:cNvSpPr/>
      </dsp:nvSpPr>
      <dsp:spPr>
        <a:xfrm>
          <a:off x="7467312" y="1065663"/>
          <a:ext cx="226076" cy="226076"/>
        </a:xfrm>
        <a:prstGeom prst="triangle">
          <a:avLst>
            <a:gd name="adj" fmla="val 100000"/>
          </a:avLst>
        </a:prstGeom>
        <a:solidFill>
          <a:schemeClr val="accent4">
            <a:hueOff val="7350668"/>
            <a:satOff val="-30583"/>
            <a:lumOff val="7206"/>
            <a:alphaOff val="0"/>
          </a:schemeClr>
        </a:solidFill>
        <a:ln w="12700" cap="flat" cmpd="sng" algn="ctr">
          <a:solidFill>
            <a:schemeClr val="accent4">
              <a:hueOff val="7350668"/>
              <a:satOff val="-30583"/>
              <a:lumOff val="72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7E1E59-2A19-4F4E-A687-908129C3E255}">
      <dsp:nvSpPr>
        <dsp:cNvPr id="0" name=""/>
        <dsp:cNvSpPr/>
      </dsp:nvSpPr>
      <dsp:spPr>
        <a:xfrm rot="5400000">
          <a:off x="8053574" y="785614"/>
          <a:ext cx="797609" cy="132720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8167408"/>
            <a:satOff val="-33981"/>
            <a:lumOff val="8007"/>
            <a:alphaOff val="0"/>
          </a:schemeClr>
        </a:solidFill>
        <a:ln w="12700" cap="flat" cmpd="sng" algn="ctr">
          <a:solidFill>
            <a:schemeClr val="accent4">
              <a:hueOff val="8167408"/>
              <a:satOff val="-33981"/>
              <a:lumOff val="80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4C212F-DA6C-42FC-895A-2593C549A1F2}">
      <dsp:nvSpPr>
        <dsp:cNvPr id="0" name=""/>
        <dsp:cNvSpPr/>
      </dsp:nvSpPr>
      <dsp:spPr>
        <a:xfrm>
          <a:off x="7976640" y="1268265"/>
          <a:ext cx="1404094" cy="1050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i="0" kern="1200" dirty="0"/>
            <a:t>6. </a:t>
          </a:r>
          <a:r>
            <a:rPr lang="nb-NO" sz="1800" b="1" i="0" kern="1200" dirty="0">
              <a:effectLst/>
            </a:rPr>
            <a:t>Diskusjon</a:t>
          </a:r>
          <a:r>
            <a:rPr lang="nb-NO" sz="1800" b="0" i="0" kern="1200" dirty="0">
              <a:effectLst/>
            </a:rPr>
            <a:t>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0" kern="1200" dirty="0">
              <a:effectLst/>
            </a:rPr>
            <a:t>Oppsummere,  sammenlikne og kritisere 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1" kern="1200" dirty="0">
              <a:effectLst/>
            </a:rPr>
            <a:t>Hvor viktig er kunnskapen vi har funnet. Hvem er den viktig for. Hvordan kan den brukes?  </a:t>
          </a:r>
          <a:endParaRPr lang="nb-NO" sz="1600" kern="1200" dirty="0">
            <a:effectLst/>
          </a:endParaRPr>
        </a:p>
      </dsp:txBody>
      <dsp:txXfrm>
        <a:off x="7976640" y="1268265"/>
        <a:ext cx="1404094" cy="1050298"/>
      </dsp:txXfrm>
    </dsp:sp>
    <dsp:sp modelId="{D9BB8191-41E5-4753-AAC2-FBF8DA27C52B}">
      <dsp:nvSpPr>
        <dsp:cNvPr id="0" name=""/>
        <dsp:cNvSpPr/>
      </dsp:nvSpPr>
      <dsp:spPr>
        <a:xfrm>
          <a:off x="9056447" y="702692"/>
          <a:ext cx="226076" cy="226076"/>
        </a:xfrm>
        <a:prstGeom prst="triangle">
          <a:avLst>
            <a:gd name="adj" fmla="val 100000"/>
          </a:avLst>
        </a:prstGeom>
        <a:solidFill>
          <a:schemeClr val="accent4">
            <a:hueOff val="8984149"/>
            <a:satOff val="-37379"/>
            <a:lumOff val="8807"/>
            <a:alphaOff val="0"/>
          </a:schemeClr>
        </a:solidFill>
        <a:ln w="12700" cap="flat" cmpd="sng" algn="ctr">
          <a:solidFill>
            <a:schemeClr val="accent4">
              <a:hueOff val="8984149"/>
              <a:satOff val="-37379"/>
              <a:lumOff val="88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DCC3AC-4363-43CF-ACB4-F3FB61130544}">
      <dsp:nvSpPr>
        <dsp:cNvPr id="0" name=""/>
        <dsp:cNvSpPr/>
      </dsp:nvSpPr>
      <dsp:spPr>
        <a:xfrm rot="5400000">
          <a:off x="9729309" y="450089"/>
          <a:ext cx="797609" cy="1327203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ECD52C-E194-4F32-A98D-EBD3703AB189}">
      <dsp:nvSpPr>
        <dsp:cNvPr id="0" name=""/>
        <dsp:cNvSpPr/>
      </dsp:nvSpPr>
      <dsp:spPr>
        <a:xfrm>
          <a:off x="9640536" y="851540"/>
          <a:ext cx="1151357" cy="10502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800" b="1" i="0" kern="1200"/>
            <a:t>7</a:t>
          </a:r>
          <a:r>
            <a:rPr lang="nb-NO" sz="1800" b="0" i="0" kern="1200">
              <a:effectLst/>
            </a:rPr>
            <a:t>.</a:t>
          </a:r>
          <a:r>
            <a:rPr lang="nb-NO" sz="1600" b="1" i="0" kern="1200">
              <a:effectLst/>
            </a:rPr>
            <a:t>Formidle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0" kern="1200">
              <a:effectLst/>
            </a:rPr>
            <a:t>Presentere og fortelle videre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600" b="0" i="1" kern="1200">
              <a:effectLst/>
            </a:rPr>
            <a:t>Hvordan kan andre bli kjent med det vi har funnet ut?</a:t>
          </a:r>
          <a:r>
            <a:rPr lang="nb-NO" sz="1600" b="0" i="1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  </a:t>
          </a:r>
          <a:endParaRPr lang="nb-NO" sz="1600" kern="1200" dirty="0"/>
        </a:p>
      </dsp:txBody>
      <dsp:txXfrm>
        <a:off x="9640536" y="851540"/>
        <a:ext cx="1151357" cy="10502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E7341-CD28-4279-A0C5-1436B312A298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44DA36-D8DB-495C-98AC-67E48689D61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0481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C9DD05-0347-481E-8825-C610407DBE67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9604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4FA187-4CD4-474F-9B65-2ACE1F54A0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174A409-0A2A-4035-8117-8B5E745F0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D1EB885-0DCD-48D1-A7D1-036340C5B7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3B96-8C9F-44C9-A460-1504BCF9F8B1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B14BCEE-BF0F-4FD9-A1FC-8039F8DA8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4DD5F77-76C6-49A5-A1DF-C02CA857A1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5AB-5E61-46B8-99B2-C1DAEB8CF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825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AC3DF80-97B6-4624-BD54-CD0095A5B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961BB59-D6DC-4C8F-8206-3D8CB85BBE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9B25924-BF3E-483F-A29C-B90D882A2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3B96-8C9F-44C9-A460-1504BCF9F8B1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667BF6D-2B61-486C-B391-D774DC1E2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01903F6-FF2E-4A62-A7C5-F857EEB58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5AB-5E61-46B8-99B2-C1DAEB8CF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879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DC5B0DC6-B771-4B4B-ABB1-C7B1889189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91C8688-396A-4F40-A77C-92A332198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D368FE9-364E-4DFF-BF23-70B084E37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3B96-8C9F-44C9-A460-1504BCF9F8B1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14FF42-216A-4B45-B66D-55BDA4A6B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2E0A8E5-4888-42B2-B185-6A8D2E9AC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5AB-5E61-46B8-99B2-C1DAEB8CF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219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A820DCD-5F6F-422E-90B2-38CDABAC0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76256B1-2C84-4582-81D5-28BAF075C1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2041A5C-4490-4A2D-BB09-0C88795D2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3B96-8C9F-44C9-A460-1504BCF9F8B1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4D9295F-2BE5-4E46-B69A-10275B60A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7C7C26E-81C4-4FE4-9BBA-99114242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5AB-5E61-46B8-99B2-C1DAEB8CF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66153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0EDAB46-FB41-45A1-AE81-4E8731544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511E223E-FDDD-4F1E-AB0E-02636EEE3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F6B7F71-7F91-4FFF-8E1C-E5B2282F3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3B96-8C9F-44C9-A460-1504BCF9F8B1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AB537B1-E9E8-483A-ABBC-5939DD907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2D65A76-A7F0-42C3-A458-FF79110CC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5AB-5E61-46B8-99B2-C1DAEB8CF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2306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93731D1-99B9-4921-8355-EF2627BFF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F0C272B8-0717-401A-A7C6-F40205968F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DE3BFE4-029C-44E3-8B9B-51BCF109B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831518BC-3C44-4E67-871A-F4647B314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3B96-8C9F-44C9-A460-1504BCF9F8B1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7086299-4A63-4737-A40F-10BB180C0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1D86F38-3F4F-4A39-8C83-0C1F881E1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5AB-5E61-46B8-99B2-C1DAEB8CF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7219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3E65F1B-EC84-4733-8E87-FC23DAA21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C72ECA2-B6EA-49E6-BC84-E0E583DD0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D4B98CF-71C9-40BE-AA92-6157AB0BCC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E962B38-B70C-4149-BB55-B07DE2EF9B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ACDF48E5-F0FB-48BE-A195-9510B3752D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66AA2027-F17C-4D62-9241-52885867D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3B96-8C9F-44C9-A460-1504BCF9F8B1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A0036BA0-F792-4616-AC87-181A11194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FCB7B4F9-1C08-4C98-8E8C-4209F7EC5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5AB-5E61-46B8-99B2-C1DAEB8CF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3748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D83D0F-2784-4DCA-8571-3347F9556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005533A9-C691-4129-9261-7DE863AF7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3B96-8C9F-44C9-A460-1504BCF9F8B1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03DD2F34-3DE8-412A-B11C-C2CCF5E85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C5850B9D-A0C3-45A3-9139-551D28DB1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5AB-5E61-46B8-99B2-C1DAEB8CF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741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7349D638-E3A9-4672-BBF1-5BC1ABD7D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3B96-8C9F-44C9-A460-1504BCF9F8B1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521EBBB8-F065-49D1-B06D-3948828FC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E36462F-A5B8-4A4A-BDB7-C5EA2DBEC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5AB-5E61-46B8-99B2-C1DAEB8CF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4549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3A138D8-BBF9-4297-9100-7B3F5EE22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90CDFB0-A16F-4E41-9B38-EE1279993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1501048-A106-4CD9-B621-8E78BE829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DCEB144-98CF-4C07-A6FE-2A4047482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3B96-8C9F-44C9-A460-1504BCF9F8B1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02AF64B-8724-4A03-A139-8E947AF78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E2D30E7-08BC-4866-9A38-4B807CF83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5AB-5E61-46B8-99B2-C1DAEB8CF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31938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1071E4-9859-4674-8F69-9BB35FA25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E477798F-C660-4E69-BBA0-85BD72944F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085308B8-3199-42F6-9F09-71A3D17293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D3BFA8E6-0B7A-4931-ABE0-6334BC7EC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B3B96-8C9F-44C9-A460-1504BCF9F8B1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727B633E-3207-4D3E-B5FA-C6C46E550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4E118EA-97E0-400B-9F5F-361FF44D5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DC5AB-5E61-46B8-99B2-C1DAEB8CF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2055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B6629E94-74E3-4476-9717-A1C4F9E89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987E5BBF-0001-4DC0-8B49-31896764AB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23E9ADB-6B72-43C0-AEB9-1A61DF2D66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B3B96-8C9F-44C9-A460-1504BCF9F8B1}" type="datetimeFigureOut">
              <a:rPr lang="nb-NO" smtClean="0"/>
              <a:t>02.05.2022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072C9A7-D607-4BA9-90F4-7B4490432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06A8E39-5226-4D7B-A8A9-80D8DA780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DC5AB-5E61-46B8-99B2-C1DAEB8CF78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17401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74897AC-42CF-46F1-87AA-95D10EB06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"/>
            <a:ext cx="10515600" cy="1325563"/>
          </a:xfrm>
        </p:spPr>
        <p:txBody>
          <a:bodyPr/>
          <a:lstStyle/>
          <a:p>
            <a:r>
              <a:rPr lang="nb-NO" b="1" dirty="0"/>
              <a:t>FORSKNINGSTRAPPA</a:t>
            </a:r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5239E695-491D-4F15-B5B7-CB16DB87F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Forskerkurs for personer med utviklingshemming, 2019-2022.  HIOF, NTNU, OSLOMET, HIMOLDE, VID, NORD</a:t>
            </a:r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95B31B5-2E6C-459D-AF32-9DA2F0C58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1297E-1D64-420D-AED7-627FDD59477F}" type="slidenum">
              <a:rPr lang="nb-NO" smtClean="0"/>
              <a:t>1</a:t>
            </a:fld>
            <a:endParaRPr lang="nb-NO"/>
          </a:p>
        </p:txBody>
      </p:sp>
      <p:graphicFrame>
        <p:nvGraphicFramePr>
          <p:cNvPr id="6" name="Content Placeholder 9">
            <a:extLst>
              <a:ext uri="{FF2B5EF4-FFF2-40B4-BE49-F238E27FC236}">
                <a16:creationId xmlns:a16="http://schemas.microsoft.com/office/drawing/2014/main" id="{E9562B38-4C9A-4DAC-A182-D467E12D7D8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58006" y="873124"/>
          <a:ext cx="10875987" cy="5021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03383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18F6B0D4B41FA41BC01CD0D24188169" ma:contentTypeVersion="12" ma:contentTypeDescription="Opprett et nytt dokument." ma:contentTypeScope="" ma:versionID="18d9a53eb47669040282f2fb1f92bb1c">
  <xsd:schema xmlns:xsd="http://www.w3.org/2001/XMLSchema" xmlns:xs="http://www.w3.org/2001/XMLSchema" xmlns:p="http://schemas.microsoft.com/office/2006/metadata/properties" xmlns:ns2="e84ae1cb-83da-46e9-90cf-a6223a3d62b4" xmlns:ns3="330e2b19-d22b-458d-836c-196ed8ef0578" targetNamespace="http://schemas.microsoft.com/office/2006/metadata/properties" ma:root="true" ma:fieldsID="4f18f6ffda4848f895b9fb842a6a77b2" ns2:_="" ns3:_="">
    <xsd:import namespace="e84ae1cb-83da-46e9-90cf-a6223a3d62b4"/>
    <xsd:import namespace="330e2b19-d22b-458d-836c-196ed8ef057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4ae1cb-83da-46e9-90cf-a6223a3d62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0e2b19-d22b-458d-836c-196ed8ef057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DBF57C-DE64-49E1-B19C-FFB51CC2C6ED}"/>
</file>

<file path=customXml/itemProps2.xml><?xml version="1.0" encoding="utf-8"?>
<ds:datastoreItem xmlns:ds="http://schemas.openxmlformats.org/officeDocument/2006/customXml" ds:itemID="{7E1DBD7F-6B37-40FE-924B-69E57E83E04F}"/>
</file>

<file path=customXml/itemProps3.xml><?xml version="1.0" encoding="utf-8"?>
<ds:datastoreItem xmlns:ds="http://schemas.openxmlformats.org/officeDocument/2006/customXml" ds:itemID="{D42D0CF0-E719-4702-98C3-26C5535C8BF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184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FORSKNINGSTRAPPA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FORSKNINGSTRAPPA</dc:title>
  <dc:creator>May Østby</dc:creator>
  <cp:lastModifiedBy>May Østby</cp:lastModifiedBy>
  <cp:revision>1</cp:revision>
  <dcterms:created xsi:type="dcterms:W3CDTF">2022-05-02T13:59:22Z</dcterms:created>
  <dcterms:modified xsi:type="dcterms:W3CDTF">2022-05-02T13:59:33Z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0x010100718F6B0D4B41FA41BC01CD0D24188169</vt:lpwstr>
  </property>
</Properties>
</file>