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5"/>
  </p:notesMasterIdLst>
  <p:sldIdLst>
    <p:sldId id="257" r:id="rId5"/>
    <p:sldId id="303" r:id="rId6"/>
    <p:sldId id="304" r:id="rId7"/>
    <p:sldId id="273" r:id="rId8"/>
    <p:sldId id="266" r:id="rId9"/>
    <p:sldId id="268" r:id="rId10"/>
    <p:sldId id="272" r:id="rId11"/>
    <p:sldId id="305" r:id="rId12"/>
    <p:sldId id="275" r:id="rId13"/>
    <p:sldId id="30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te Tindvik Hansen" initials="MTH" lastIdx="1" clrIdx="0">
    <p:extLst>
      <p:ext uri="{19B8F6BF-5375-455C-9EA6-DF929625EA0E}">
        <p15:presenceInfo xmlns:p15="http://schemas.microsoft.com/office/powerpoint/2012/main" userId="S-1-5-21-2052111302-1078145449-842925246-151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5F7B6D-B586-46D7-80E4-67E28A16F06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b-NO"/>
        </a:p>
      </dgm:t>
    </dgm:pt>
    <dgm:pt modelId="{63D48D30-1005-4CAB-995D-DCBF718FCF1A}">
      <dgm:prSet phldrT="[Text]" custT="1"/>
      <dgm:spPr/>
      <dgm:t>
        <a:bodyPr/>
        <a:lstStyle/>
        <a:p>
          <a:r>
            <a:rPr lang="nb-NO" sz="1600" b="1" i="0"/>
            <a:t>1</a:t>
          </a:r>
          <a:r>
            <a:rPr lang="nb-NO" sz="1600" b="0" i="0"/>
            <a:t>.</a:t>
          </a:r>
          <a:r>
            <a:rPr lang="nb-NO" sz="1600" b="1" i="0">
              <a:effectLst/>
            </a:rPr>
            <a:t>Hva skal undersøkes  </a:t>
          </a:r>
        </a:p>
        <a:p>
          <a:r>
            <a:rPr lang="nb-NO" sz="1600" b="0" i="0">
              <a:effectLst/>
            </a:rPr>
            <a:t>Forsknings-spørsmål, problemstilling, hypotese </a:t>
          </a:r>
        </a:p>
        <a:p>
          <a:r>
            <a:rPr lang="nb-NO" sz="1600" b="0" i="1">
              <a:effectLst/>
            </a:rPr>
            <a:t>Hva vil vi finne ut?</a:t>
          </a:r>
          <a:r>
            <a:rPr lang="nb-NO" sz="1400" b="0" i="1">
              <a:effectLst/>
            </a:rPr>
            <a:t> </a:t>
          </a:r>
          <a:endParaRPr lang="nb-NO" sz="1400" b="0" i="0">
            <a:effectLst/>
          </a:endParaRPr>
        </a:p>
        <a:p>
          <a:endParaRPr lang="nb-NO" sz="1600" dirty="0"/>
        </a:p>
      </dgm:t>
    </dgm:pt>
    <dgm:pt modelId="{D9A0D32D-0679-4395-A527-8BAA167796C5}" type="parTrans" cxnId="{C5DF9F15-A8DE-4FBF-A63E-734C462506C5}">
      <dgm:prSet/>
      <dgm:spPr/>
      <dgm:t>
        <a:bodyPr/>
        <a:lstStyle/>
        <a:p>
          <a:endParaRPr lang="nb-NO"/>
        </a:p>
      </dgm:t>
    </dgm:pt>
    <dgm:pt modelId="{164989D5-CE62-4655-B378-ECADCA4BCA67}" type="sibTrans" cxnId="{C5DF9F15-A8DE-4FBF-A63E-734C462506C5}">
      <dgm:prSet/>
      <dgm:spPr/>
      <dgm:t>
        <a:bodyPr/>
        <a:lstStyle/>
        <a:p>
          <a:endParaRPr lang="nb-NO"/>
        </a:p>
      </dgm:t>
    </dgm:pt>
    <dgm:pt modelId="{3B2C123E-DF8F-422B-8D89-50546358D8F7}">
      <dgm:prSet phldrT="[Text]" custT="1"/>
      <dgm:spPr/>
      <dgm:t>
        <a:bodyPr/>
        <a:lstStyle/>
        <a:p>
          <a:r>
            <a:rPr lang="nb-NO" sz="1800" b="1" i="0">
              <a:effectLst/>
            </a:rPr>
            <a:t>2.Søke litteratur</a:t>
          </a:r>
          <a:r>
            <a:rPr lang="nb-NO" sz="1800" b="0" i="0">
              <a:effectLst/>
            </a:rPr>
            <a:t> </a:t>
          </a:r>
        </a:p>
        <a:p>
          <a:r>
            <a:rPr lang="nb-NO" sz="1600" b="0" i="0">
              <a:effectLst/>
            </a:rPr>
            <a:t>Finne ut mer om samme tema          </a:t>
          </a:r>
        </a:p>
        <a:p>
          <a:r>
            <a:rPr lang="nb-NO" sz="1600" b="0" i="1">
              <a:effectLst/>
            </a:rPr>
            <a:t>Hva har andre funnet ut om temaet? </a:t>
          </a:r>
          <a:endParaRPr lang="nb-NO" sz="1600" dirty="0">
            <a:effectLst/>
          </a:endParaRPr>
        </a:p>
      </dgm:t>
    </dgm:pt>
    <dgm:pt modelId="{97B11656-3493-46A8-92A9-393D5A190714}" type="parTrans" cxnId="{98A020D7-9299-4564-B9FC-BD49597D13F8}">
      <dgm:prSet/>
      <dgm:spPr/>
      <dgm:t>
        <a:bodyPr/>
        <a:lstStyle/>
        <a:p>
          <a:endParaRPr lang="nb-NO"/>
        </a:p>
      </dgm:t>
    </dgm:pt>
    <dgm:pt modelId="{FB58F36F-E742-4CE7-B344-7AD1F1FC5440}" type="sibTrans" cxnId="{98A020D7-9299-4564-B9FC-BD49597D13F8}">
      <dgm:prSet/>
      <dgm:spPr/>
      <dgm:t>
        <a:bodyPr/>
        <a:lstStyle/>
        <a:p>
          <a:endParaRPr lang="nb-NO"/>
        </a:p>
      </dgm:t>
    </dgm:pt>
    <dgm:pt modelId="{B78F3384-2C17-4D1B-8FD1-C5015E9C64AD}">
      <dgm:prSet phldrT="[Text]" custT="1"/>
      <dgm:spPr/>
      <dgm:t>
        <a:bodyPr/>
        <a:lstStyle/>
        <a:p>
          <a:r>
            <a:rPr lang="nb-NO" sz="1800" b="1" i="0"/>
            <a:t>3</a:t>
          </a:r>
          <a:r>
            <a:rPr lang="nb-NO" sz="1800" b="1" i="0">
              <a:effectLst/>
            </a:rPr>
            <a:t>. Planlegge</a:t>
          </a:r>
          <a:r>
            <a:rPr lang="nb-NO" sz="1800" b="0" i="0">
              <a:effectLst/>
            </a:rPr>
            <a:t>   </a:t>
          </a:r>
        </a:p>
        <a:p>
          <a:r>
            <a:rPr lang="nb-NO" sz="1600" b="0" i="0">
              <a:effectLst/>
            </a:rPr>
            <a:t>Bestemme hvordan vi skal undersøke og analysere og  hvem vi kan spørre.</a:t>
          </a:r>
        </a:p>
        <a:p>
          <a:r>
            <a:rPr lang="nb-NO" sz="1600" b="0" i="1">
              <a:effectLst/>
            </a:rPr>
            <a:t>Hva skal planen for forskningen inneholde? </a:t>
          </a:r>
          <a:endParaRPr lang="nb-NO" sz="1600" b="0" i="0">
            <a:effectLst/>
          </a:endParaRPr>
        </a:p>
        <a:p>
          <a:endParaRPr lang="nb-NO" sz="900" dirty="0"/>
        </a:p>
      </dgm:t>
    </dgm:pt>
    <dgm:pt modelId="{BE6D1C14-0E64-4665-A267-207031FE4BC8}" type="parTrans" cxnId="{BD61CDBD-B881-4058-88EF-801B17D563B1}">
      <dgm:prSet/>
      <dgm:spPr/>
      <dgm:t>
        <a:bodyPr/>
        <a:lstStyle/>
        <a:p>
          <a:endParaRPr lang="nb-NO"/>
        </a:p>
      </dgm:t>
    </dgm:pt>
    <dgm:pt modelId="{09D771DA-CFFE-4963-8A6B-95DCAC670784}" type="sibTrans" cxnId="{BD61CDBD-B881-4058-88EF-801B17D563B1}">
      <dgm:prSet/>
      <dgm:spPr/>
      <dgm:t>
        <a:bodyPr/>
        <a:lstStyle/>
        <a:p>
          <a:endParaRPr lang="nb-NO"/>
        </a:p>
      </dgm:t>
    </dgm:pt>
    <dgm:pt modelId="{E3AEAA9B-7934-487E-A729-906E3B328BDA}">
      <dgm:prSet custT="1"/>
      <dgm:spPr/>
      <dgm:t>
        <a:bodyPr/>
        <a:lstStyle/>
        <a:p>
          <a:r>
            <a:rPr lang="nb-NO" sz="1800" b="1" i="0"/>
            <a:t>4. </a:t>
          </a:r>
          <a:r>
            <a:rPr lang="nb-NO" sz="1800" b="1" i="0">
              <a:effectLst/>
            </a:rPr>
            <a:t>Data- innsamling </a:t>
          </a:r>
        </a:p>
        <a:p>
          <a:r>
            <a:rPr lang="nb-NO" sz="1600" b="0" i="0">
              <a:effectLst/>
            </a:rPr>
            <a:t>Observasjon, intervju eller spørreskjema</a:t>
          </a:r>
        </a:p>
        <a:p>
          <a:r>
            <a:rPr lang="nb-NO" sz="1600" b="0" i="1">
              <a:effectLst/>
            </a:rPr>
            <a:t>Hvordan skal vi samle inn informasjon </a:t>
          </a:r>
          <a:endParaRPr lang="nb-NO" sz="1600" i="1" dirty="0">
            <a:effectLst/>
          </a:endParaRPr>
        </a:p>
      </dgm:t>
    </dgm:pt>
    <dgm:pt modelId="{10A088BA-561B-4C49-82AA-28FC076F61FC}" type="parTrans" cxnId="{9377D64D-D62F-4928-969B-16A053CF5B6F}">
      <dgm:prSet/>
      <dgm:spPr/>
      <dgm:t>
        <a:bodyPr/>
        <a:lstStyle/>
        <a:p>
          <a:endParaRPr lang="nb-NO"/>
        </a:p>
      </dgm:t>
    </dgm:pt>
    <dgm:pt modelId="{7472D37B-046F-4300-9AD5-C0D4F507E2E2}" type="sibTrans" cxnId="{9377D64D-D62F-4928-969B-16A053CF5B6F}">
      <dgm:prSet/>
      <dgm:spPr/>
      <dgm:t>
        <a:bodyPr/>
        <a:lstStyle/>
        <a:p>
          <a:endParaRPr lang="nb-NO"/>
        </a:p>
      </dgm:t>
    </dgm:pt>
    <dgm:pt modelId="{3BE99D27-E6C8-4CD0-B754-445A156AE523}">
      <dgm:prSet custT="1"/>
      <dgm:spPr/>
      <dgm:t>
        <a:bodyPr/>
        <a:lstStyle/>
        <a:p>
          <a:r>
            <a:rPr lang="nb-NO" sz="1800" b="1" i="0"/>
            <a:t>5</a:t>
          </a:r>
          <a:r>
            <a:rPr lang="nb-NO" sz="1800" b="1" i="0">
              <a:effectLst/>
            </a:rPr>
            <a:t>. Analysere </a:t>
          </a:r>
        </a:p>
        <a:p>
          <a:r>
            <a:rPr lang="nb-NO" sz="1600" b="0" i="0">
              <a:effectLst/>
            </a:rPr>
            <a:t>Sortere, ordne data i system </a:t>
          </a:r>
        </a:p>
        <a:p>
          <a:r>
            <a:rPr lang="nb-NO" sz="1600" b="0" i="1">
              <a:effectLst/>
            </a:rPr>
            <a:t>Hva har vi funnet ut og hvordan kan vi vise frem dette på en best mulig måte?  </a:t>
          </a:r>
          <a:endParaRPr lang="nb-NO" sz="1600" i="1" dirty="0">
            <a:effectLst/>
          </a:endParaRPr>
        </a:p>
      </dgm:t>
    </dgm:pt>
    <dgm:pt modelId="{4344397B-2363-40A7-8C9B-5D078AE1A51C}" type="parTrans" cxnId="{E3A6DAFC-EAB2-410C-A0B1-1778D951A566}">
      <dgm:prSet/>
      <dgm:spPr/>
      <dgm:t>
        <a:bodyPr/>
        <a:lstStyle/>
        <a:p>
          <a:endParaRPr lang="nb-NO"/>
        </a:p>
      </dgm:t>
    </dgm:pt>
    <dgm:pt modelId="{66C3140F-A276-46D7-BBC6-58B1743A649B}" type="sibTrans" cxnId="{E3A6DAFC-EAB2-410C-A0B1-1778D951A566}">
      <dgm:prSet/>
      <dgm:spPr/>
      <dgm:t>
        <a:bodyPr/>
        <a:lstStyle/>
        <a:p>
          <a:endParaRPr lang="nb-NO"/>
        </a:p>
      </dgm:t>
    </dgm:pt>
    <dgm:pt modelId="{0F0FE62C-6B4E-42D9-9E9C-A49B73EB9619}">
      <dgm:prSet custT="1"/>
      <dgm:spPr/>
      <dgm:t>
        <a:bodyPr/>
        <a:lstStyle/>
        <a:p>
          <a:r>
            <a:rPr lang="nb-NO" sz="1800" b="1" i="0"/>
            <a:t>6. </a:t>
          </a:r>
          <a:r>
            <a:rPr lang="nb-NO" sz="1800" b="1" i="0">
              <a:effectLst/>
            </a:rPr>
            <a:t>Diskusjon</a:t>
          </a:r>
          <a:r>
            <a:rPr lang="nb-NO" sz="1800" b="0" i="0">
              <a:effectLst/>
            </a:rPr>
            <a:t> </a:t>
          </a:r>
        </a:p>
        <a:p>
          <a:r>
            <a:rPr lang="nb-NO" sz="1600" b="0" i="0">
              <a:effectLst/>
            </a:rPr>
            <a:t>Oppsummere,  sammenlikne og kritisere  </a:t>
          </a:r>
        </a:p>
        <a:p>
          <a:r>
            <a:rPr lang="nb-NO" sz="1600" b="0" i="1">
              <a:effectLst/>
            </a:rPr>
            <a:t>Hvor viktig er kunnskapen vi har funnet. Hvem er den viktig for. Hvordan kan den brukes?  </a:t>
          </a:r>
          <a:endParaRPr lang="nb-NO" sz="1600" dirty="0">
            <a:effectLst/>
          </a:endParaRPr>
        </a:p>
      </dgm:t>
    </dgm:pt>
    <dgm:pt modelId="{5130BB3C-FE09-46CD-B818-894C3F7BBF5E}" type="parTrans" cxnId="{FFD8B0E0-3516-405F-9012-1AB79B391B11}">
      <dgm:prSet/>
      <dgm:spPr/>
      <dgm:t>
        <a:bodyPr/>
        <a:lstStyle/>
        <a:p>
          <a:endParaRPr lang="nb-NO"/>
        </a:p>
      </dgm:t>
    </dgm:pt>
    <dgm:pt modelId="{A34C522B-32E4-44D2-AB05-25E584ED5E50}" type="sibTrans" cxnId="{FFD8B0E0-3516-405F-9012-1AB79B391B11}">
      <dgm:prSet/>
      <dgm:spPr/>
      <dgm:t>
        <a:bodyPr/>
        <a:lstStyle/>
        <a:p>
          <a:endParaRPr lang="nb-NO"/>
        </a:p>
      </dgm:t>
    </dgm:pt>
    <dgm:pt modelId="{7371E5FC-19C1-4415-9647-5DB78036FBC4}">
      <dgm:prSet custT="1"/>
      <dgm:spPr/>
      <dgm:t>
        <a:bodyPr/>
        <a:lstStyle/>
        <a:p>
          <a:r>
            <a:rPr lang="nb-NO" sz="1800" b="1" i="0"/>
            <a:t>7</a:t>
          </a:r>
          <a:r>
            <a:rPr lang="nb-NO" sz="1800" b="0" i="0">
              <a:effectLst/>
            </a:rPr>
            <a:t>.</a:t>
          </a:r>
          <a:r>
            <a:rPr lang="nb-NO" sz="1600" b="1" i="0">
              <a:effectLst/>
            </a:rPr>
            <a:t>Formidle </a:t>
          </a:r>
        </a:p>
        <a:p>
          <a:r>
            <a:rPr lang="nb-NO" sz="1600" b="0" i="0">
              <a:effectLst/>
            </a:rPr>
            <a:t>Presentere og fortelle videre</a:t>
          </a:r>
        </a:p>
        <a:p>
          <a:r>
            <a:rPr lang="nb-NO" sz="1600" b="0" i="1">
              <a:effectLst/>
            </a:rPr>
            <a:t>Hvordan kan andre bli kjent med det vi har funnet ut?</a:t>
          </a:r>
          <a:r>
            <a:rPr lang="nb-NO" sz="1600" b="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 </a:t>
          </a:r>
          <a:endParaRPr lang="nb-NO" sz="1600" dirty="0"/>
        </a:p>
      </dgm:t>
    </dgm:pt>
    <dgm:pt modelId="{284F8856-A06D-45DC-A6DC-B816C318FF44}" type="parTrans" cxnId="{A0511E5E-1961-4518-834A-0350EDAD876F}">
      <dgm:prSet/>
      <dgm:spPr/>
      <dgm:t>
        <a:bodyPr/>
        <a:lstStyle/>
        <a:p>
          <a:endParaRPr lang="nb-NO"/>
        </a:p>
      </dgm:t>
    </dgm:pt>
    <dgm:pt modelId="{1F9E6198-F6BF-4E6F-9F05-CA1E05958C1F}" type="sibTrans" cxnId="{A0511E5E-1961-4518-834A-0350EDAD876F}">
      <dgm:prSet/>
      <dgm:spPr/>
      <dgm:t>
        <a:bodyPr/>
        <a:lstStyle/>
        <a:p>
          <a:endParaRPr lang="nb-NO"/>
        </a:p>
      </dgm:t>
    </dgm:pt>
    <dgm:pt modelId="{4C259708-0EE3-4B10-9BB2-D16C9E92FA69}" type="pres">
      <dgm:prSet presAssocID="{065F7B6D-B586-46D7-80E4-67E28A16F06C}" presName="rootnode" presStyleCnt="0">
        <dgm:presLayoutVars>
          <dgm:chMax/>
          <dgm:chPref/>
          <dgm:dir/>
          <dgm:animLvl val="lvl"/>
        </dgm:presLayoutVars>
      </dgm:prSet>
      <dgm:spPr/>
    </dgm:pt>
    <dgm:pt modelId="{AA97E486-D5BF-45A7-8FC3-8C59615B2D70}" type="pres">
      <dgm:prSet presAssocID="{63D48D30-1005-4CAB-995D-DCBF718FCF1A}" presName="composite" presStyleCnt="0"/>
      <dgm:spPr/>
    </dgm:pt>
    <dgm:pt modelId="{A77BAB3C-F71A-4D7A-BC8F-A056862A4701}" type="pres">
      <dgm:prSet presAssocID="{63D48D30-1005-4CAB-995D-DCBF718FCF1A}" presName="LShape" presStyleLbl="alignNode1" presStyleIdx="0" presStyleCnt="13"/>
      <dgm:spPr/>
    </dgm:pt>
    <dgm:pt modelId="{46A71627-CF19-498D-BDBE-6EFEF38E2F30}" type="pres">
      <dgm:prSet presAssocID="{63D48D30-1005-4CAB-995D-DCBF718FCF1A}" presName="ParentText" presStyleLbl="revTx" presStyleIdx="0" presStyleCnt="7" custScaleX="120413" custScaleY="148882" custLinFactNeighborX="13417" custLinFactNeighborY="24958">
        <dgm:presLayoutVars>
          <dgm:chMax val="0"/>
          <dgm:chPref val="0"/>
          <dgm:bulletEnabled val="1"/>
        </dgm:presLayoutVars>
      </dgm:prSet>
      <dgm:spPr/>
    </dgm:pt>
    <dgm:pt modelId="{24CED714-7C0D-4813-938D-FDD371864052}" type="pres">
      <dgm:prSet presAssocID="{63D48D30-1005-4CAB-995D-DCBF718FCF1A}" presName="Triangle" presStyleLbl="alignNode1" presStyleIdx="1" presStyleCnt="13"/>
      <dgm:spPr/>
    </dgm:pt>
    <dgm:pt modelId="{DF376BE6-1B8D-48C9-9D78-5B46EA104668}" type="pres">
      <dgm:prSet presAssocID="{164989D5-CE62-4655-B378-ECADCA4BCA67}" presName="sibTrans" presStyleCnt="0"/>
      <dgm:spPr/>
    </dgm:pt>
    <dgm:pt modelId="{5ABFE532-2065-4B21-85B4-03EF0CF303A8}" type="pres">
      <dgm:prSet presAssocID="{164989D5-CE62-4655-B378-ECADCA4BCA67}" presName="space" presStyleCnt="0"/>
      <dgm:spPr/>
    </dgm:pt>
    <dgm:pt modelId="{A4C5ECCF-CBF7-41E8-B38E-724BEE51BD26}" type="pres">
      <dgm:prSet presAssocID="{3B2C123E-DF8F-422B-8D89-50546358D8F7}" presName="composite" presStyleCnt="0"/>
      <dgm:spPr/>
    </dgm:pt>
    <dgm:pt modelId="{D6E7DFAE-22A1-434E-A29D-8D7C95A33FAD}" type="pres">
      <dgm:prSet presAssocID="{3B2C123E-DF8F-422B-8D89-50546358D8F7}" presName="LShape" presStyleLbl="alignNode1" presStyleIdx="2" presStyleCnt="13"/>
      <dgm:spPr/>
    </dgm:pt>
    <dgm:pt modelId="{6B1F63A8-1185-49EF-AB50-F28BD8430333}" type="pres">
      <dgm:prSet presAssocID="{3B2C123E-DF8F-422B-8D89-50546358D8F7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66E83F88-0DE0-499E-A48D-F739BE609267}" type="pres">
      <dgm:prSet presAssocID="{3B2C123E-DF8F-422B-8D89-50546358D8F7}" presName="Triangle" presStyleLbl="alignNode1" presStyleIdx="3" presStyleCnt="13"/>
      <dgm:spPr/>
    </dgm:pt>
    <dgm:pt modelId="{47B36E8A-7AF4-471D-AD36-4DFE9ADB4392}" type="pres">
      <dgm:prSet presAssocID="{FB58F36F-E742-4CE7-B344-7AD1F1FC5440}" presName="sibTrans" presStyleCnt="0"/>
      <dgm:spPr/>
    </dgm:pt>
    <dgm:pt modelId="{B637735A-1896-4160-A45D-C8308524CCD5}" type="pres">
      <dgm:prSet presAssocID="{FB58F36F-E742-4CE7-B344-7AD1F1FC5440}" presName="space" presStyleCnt="0"/>
      <dgm:spPr/>
    </dgm:pt>
    <dgm:pt modelId="{A1ACB1CB-F3A0-4784-97F0-DFE3296A9098}" type="pres">
      <dgm:prSet presAssocID="{B78F3384-2C17-4D1B-8FD1-C5015E9C64AD}" presName="composite" presStyleCnt="0"/>
      <dgm:spPr/>
    </dgm:pt>
    <dgm:pt modelId="{B9E4BEF6-1A60-48B5-BDE7-340CEA7FD934}" type="pres">
      <dgm:prSet presAssocID="{B78F3384-2C17-4D1B-8FD1-C5015E9C64AD}" presName="LShape" presStyleLbl="alignNode1" presStyleIdx="4" presStyleCnt="13" custLinFactNeighborX="-10169" custLinFactNeighborY="1209"/>
      <dgm:spPr/>
    </dgm:pt>
    <dgm:pt modelId="{99C58B81-A82B-4C77-89FA-577367020FE3}" type="pres">
      <dgm:prSet presAssocID="{B78F3384-2C17-4D1B-8FD1-C5015E9C64AD}" presName="ParentText" presStyleLbl="revTx" presStyleIdx="2" presStyleCnt="7" custScaleX="136060" custLinFactNeighborX="6179" custLinFactNeighborY="2197">
        <dgm:presLayoutVars>
          <dgm:chMax val="0"/>
          <dgm:chPref val="0"/>
          <dgm:bulletEnabled val="1"/>
        </dgm:presLayoutVars>
      </dgm:prSet>
      <dgm:spPr/>
    </dgm:pt>
    <dgm:pt modelId="{763683CB-8686-4B3B-A3E5-87CFB1E68F02}" type="pres">
      <dgm:prSet presAssocID="{B78F3384-2C17-4D1B-8FD1-C5015E9C64AD}" presName="Triangle" presStyleLbl="alignNode1" presStyleIdx="5" presStyleCnt="13"/>
      <dgm:spPr/>
    </dgm:pt>
    <dgm:pt modelId="{61916630-9E89-4D46-8C7A-415CCD34C7B3}" type="pres">
      <dgm:prSet presAssocID="{09D771DA-CFFE-4963-8A6B-95DCAC670784}" presName="sibTrans" presStyleCnt="0"/>
      <dgm:spPr/>
    </dgm:pt>
    <dgm:pt modelId="{73491441-0065-43CD-AB5B-88D4E5B4CBC5}" type="pres">
      <dgm:prSet presAssocID="{09D771DA-CFFE-4963-8A6B-95DCAC670784}" presName="space" presStyleCnt="0"/>
      <dgm:spPr/>
    </dgm:pt>
    <dgm:pt modelId="{0E1F78FB-9985-4859-8A07-DF821A8A3EFF}" type="pres">
      <dgm:prSet presAssocID="{E3AEAA9B-7934-487E-A729-906E3B328BDA}" presName="composite" presStyleCnt="0"/>
      <dgm:spPr/>
    </dgm:pt>
    <dgm:pt modelId="{9DC8C3E5-2BC9-4575-86B2-4B8A3AD84BA3}" type="pres">
      <dgm:prSet presAssocID="{E3AEAA9B-7934-487E-A729-906E3B328BDA}" presName="LShape" presStyleLbl="alignNode1" presStyleIdx="6" presStyleCnt="13"/>
      <dgm:spPr/>
    </dgm:pt>
    <dgm:pt modelId="{A3C59C10-8EB4-404E-A916-4638BDA44BBA}" type="pres">
      <dgm:prSet presAssocID="{E3AEAA9B-7934-487E-A729-906E3B328BDA}" presName="ParentText" presStyleLbl="revTx" presStyleIdx="3" presStyleCnt="7" custScaleX="123454" custLinFactNeighborX="13089" custLinFactNeighborY="-7601">
        <dgm:presLayoutVars>
          <dgm:chMax val="0"/>
          <dgm:chPref val="0"/>
          <dgm:bulletEnabled val="1"/>
        </dgm:presLayoutVars>
      </dgm:prSet>
      <dgm:spPr/>
    </dgm:pt>
    <dgm:pt modelId="{8D8E87CA-5BA4-4F00-9E22-10A10BC762FF}" type="pres">
      <dgm:prSet presAssocID="{E3AEAA9B-7934-487E-A729-906E3B328BDA}" presName="Triangle" presStyleLbl="alignNode1" presStyleIdx="7" presStyleCnt="13"/>
      <dgm:spPr/>
    </dgm:pt>
    <dgm:pt modelId="{02255982-0AEE-4704-8E36-5F3361BADA48}" type="pres">
      <dgm:prSet presAssocID="{7472D37B-046F-4300-9AD5-C0D4F507E2E2}" presName="sibTrans" presStyleCnt="0"/>
      <dgm:spPr/>
    </dgm:pt>
    <dgm:pt modelId="{119819C0-EE58-442B-8B33-502BDB91F109}" type="pres">
      <dgm:prSet presAssocID="{7472D37B-046F-4300-9AD5-C0D4F507E2E2}" presName="space" presStyleCnt="0"/>
      <dgm:spPr/>
    </dgm:pt>
    <dgm:pt modelId="{D136DEF1-2C68-40D3-8110-680FBE4D47D9}" type="pres">
      <dgm:prSet presAssocID="{3BE99D27-E6C8-4CD0-B754-445A156AE523}" presName="composite" presStyleCnt="0"/>
      <dgm:spPr/>
    </dgm:pt>
    <dgm:pt modelId="{EDB1985C-3C27-4C60-8A14-AF8796F1A43B}" type="pres">
      <dgm:prSet presAssocID="{3BE99D27-E6C8-4CD0-B754-445A156AE523}" presName="LShape" presStyleLbl="alignNode1" presStyleIdx="8" presStyleCnt="13"/>
      <dgm:spPr/>
    </dgm:pt>
    <dgm:pt modelId="{247057E5-3F8E-44E4-8455-B3B4E06C7AA7}" type="pres">
      <dgm:prSet presAssocID="{3BE99D27-E6C8-4CD0-B754-445A156AE523}" presName="ParentText" presStyleLbl="revTx" presStyleIdx="4" presStyleCnt="7" custScaleX="116841" custLinFactNeighborX="14139" custLinFactNeighborY="3501">
        <dgm:presLayoutVars>
          <dgm:chMax val="0"/>
          <dgm:chPref val="0"/>
          <dgm:bulletEnabled val="1"/>
        </dgm:presLayoutVars>
      </dgm:prSet>
      <dgm:spPr/>
    </dgm:pt>
    <dgm:pt modelId="{965FF2A4-3CE4-4016-95DD-2BCFC950920D}" type="pres">
      <dgm:prSet presAssocID="{3BE99D27-E6C8-4CD0-B754-445A156AE523}" presName="Triangle" presStyleLbl="alignNode1" presStyleIdx="9" presStyleCnt="13"/>
      <dgm:spPr/>
    </dgm:pt>
    <dgm:pt modelId="{87A9E908-E05E-4E05-AA83-955FF1661D01}" type="pres">
      <dgm:prSet presAssocID="{66C3140F-A276-46D7-BBC6-58B1743A649B}" presName="sibTrans" presStyleCnt="0"/>
      <dgm:spPr/>
    </dgm:pt>
    <dgm:pt modelId="{0E76021E-A036-476A-AB90-950867664A73}" type="pres">
      <dgm:prSet presAssocID="{66C3140F-A276-46D7-BBC6-58B1743A649B}" presName="space" presStyleCnt="0"/>
      <dgm:spPr/>
    </dgm:pt>
    <dgm:pt modelId="{7DF30C6E-EA31-452E-B5E1-3091CA1F1F5D}" type="pres">
      <dgm:prSet presAssocID="{0F0FE62C-6B4E-42D9-9E9C-A49B73EB9619}" presName="composite" presStyleCnt="0"/>
      <dgm:spPr/>
    </dgm:pt>
    <dgm:pt modelId="{BD7E1E59-2A19-4F4E-A687-908129C3E255}" type="pres">
      <dgm:prSet presAssocID="{0F0FE62C-6B4E-42D9-9E9C-A49B73EB9619}" presName="LShape" presStyleLbl="alignNode1" presStyleIdx="10" presStyleCnt="13" custLinFactNeighborX="-12348" custLinFactNeighborY="-1854"/>
      <dgm:spPr/>
    </dgm:pt>
    <dgm:pt modelId="{294C212F-DA6C-42FC-895A-2593C549A1F2}" type="pres">
      <dgm:prSet presAssocID="{0F0FE62C-6B4E-42D9-9E9C-A49B73EB9619}" presName="ParentText" presStyleLbl="revTx" presStyleIdx="5" presStyleCnt="7" custScaleX="117183" custLinFactNeighborX="-395" custLinFactNeighborY="6790">
        <dgm:presLayoutVars>
          <dgm:chMax val="0"/>
          <dgm:chPref val="0"/>
          <dgm:bulletEnabled val="1"/>
        </dgm:presLayoutVars>
      </dgm:prSet>
      <dgm:spPr/>
    </dgm:pt>
    <dgm:pt modelId="{D9BB8191-41E5-4753-AAC2-FBF8DA27C52B}" type="pres">
      <dgm:prSet presAssocID="{0F0FE62C-6B4E-42D9-9E9C-A49B73EB9619}" presName="Triangle" presStyleLbl="alignNode1" presStyleIdx="11" presStyleCnt="13"/>
      <dgm:spPr/>
    </dgm:pt>
    <dgm:pt modelId="{4D89FBE3-5C52-4141-BC9F-7727D0559E5A}" type="pres">
      <dgm:prSet presAssocID="{A34C522B-32E4-44D2-AB05-25E584ED5E50}" presName="sibTrans" presStyleCnt="0"/>
      <dgm:spPr/>
    </dgm:pt>
    <dgm:pt modelId="{11C62FBA-372B-4ADD-83FD-A41E53AEEEAF}" type="pres">
      <dgm:prSet presAssocID="{A34C522B-32E4-44D2-AB05-25E584ED5E50}" presName="space" presStyleCnt="0"/>
      <dgm:spPr/>
    </dgm:pt>
    <dgm:pt modelId="{FA400F55-DC0D-445A-A1CB-5BF98838671E}" type="pres">
      <dgm:prSet presAssocID="{7371E5FC-19C1-4415-9647-5DB78036FBC4}" presName="composite" presStyleCnt="0"/>
      <dgm:spPr/>
    </dgm:pt>
    <dgm:pt modelId="{8EDCC3AC-4363-43CF-ACB4-F3FB61130544}" type="pres">
      <dgm:prSet presAssocID="{7371E5FC-19C1-4415-9647-5DB78036FBC4}" presName="LShape" presStyleLbl="alignNode1" presStyleIdx="12" presStyleCnt="13" custLinFactNeighborX="-5823" custLinFactNeighborY="1587"/>
      <dgm:spPr/>
    </dgm:pt>
    <dgm:pt modelId="{26ECD52C-E194-4F32-A98D-EBD3703AB189}" type="pres">
      <dgm:prSet presAssocID="{7371E5FC-19C1-4415-9647-5DB78036FBC4}" presName="ParentText" presStyleLbl="revTx" presStyleIdx="6" presStyleCnt="7" custScaleX="96090" custLinFactNeighborX="-4702" custLinFactNeighborY="1672">
        <dgm:presLayoutVars>
          <dgm:chMax val="0"/>
          <dgm:chPref val="0"/>
          <dgm:bulletEnabled val="1"/>
        </dgm:presLayoutVars>
      </dgm:prSet>
      <dgm:spPr/>
    </dgm:pt>
  </dgm:ptLst>
  <dgm:cxnLst>
    <dgm:cxn modelId="{C5DF9F15-A8DE-4FBF-A63E-734C462506C5}" srcId="{065F7B6D-B586-46D7-80E4-67E28A16F06C}" destId="{63D48D30-1005-4CAB-995D-DCBF718FCF1A}" srcOrd="0" destOrd="0" parTransId="{D9A0D32D-0679-4395-A527-8BAA167796C5}" sibTransId="{164989D5-CE62-4655-B378-ECADCA4BCA67}"/>
    <dgm:cxn modelId="{2364303D-E875-4CCD-9A53-E1290E375CD1}" type="presOf" srcId="{63D48D30-1005-4CAB-995D-DCBF718FCF1A}" destId="{46A71627-CF19-498D-BDBE-6EFEF38E2F30}" srcOrd="0" destOrd="0" presId="urn:microsoft.com/office/officeart/2009/3/layout/StepUpProcess"/>
    <dgm:cxn modelId="{89D8DC5D-6A3C-46F1-B80B-3EB18204F21A}" type="presOf" srcId="{3B2C123E-DF8F-422B-8D89-50546358D8F7}" destId="{6B1F63A8-1185-49EF-AB50-F28BD8430333}" srcOrd="0" destOrd="0" presId="urn:microsoft.com/office/officeart/2009/3/layout/StepUpProcess"/>
    <dgm:cxn modelId="{A0511E5E-1961-4518-834A-0350EDAD876F}" srcId="{065F7B6D-B586-46D7-80E4-67E28A16F06C}" destId="{7371E5FC-19C1-4415-9647-5DB78036FBC4}" srcOrd="6" destOrd="0" parTransId="{284F8856-A06D-45DC-A6DC-B816C318FF44}" sibTransId="{1F9E6198-F6BF-4E6F-9F05-CA1E05958C1F}"/>
    <dgm:cxn modelId="{96C31745-1284-48D5-8F66-80114A757CB5}" type="presOf" srcId="{7371E5FC-19C1-4415-9647-5DB78036FBC4}" destId="{26ECD52C-E194-4F32-A98D-EBD3703AB189}" srcOrd="0" destOrd="0" presId="urn:microsoft.com/office/officeart/2009/3/layout/StepUpProcess"/>
    <dgm:cxn modelId="{C13A1F4B-8EAE-44AB-A0E2-B1C0CE84BE02}" type="presOf" srcId="{3BE99D27-E6C8-4CD0-B754-445A156AE523}" destId="{247057E5-3F8E-44E4-8455-B3B4E06C7AA7}" srcOrd="0" destOrd="0" presId="urn:microsoft.com/office/officeart/2009/3/layout/StepUpProcess"/>
    <dgm:cxn modelId="{9377D64D-D62F-4928-969B-16A053CF5B6F}" srcId="{065F7B6D-B586-46D7-80E4-67E28A16F06C}" destId="{E3AEAA9B-7934-487E-A729-906E3B328BDA}" srcOrd="3" destOrd="0" parTransId="{10A088BA-561B-4C49-82AA-28FC076F61FC}" sibTransId="{7472D37B-046F-4300-9AD5-C0D4F507E2E2}"/>
    <dgm:cxn modelId="{D7C8004F-390A-4257-8BB9-C040A60D8365}" type="presOf" srcId="{0F0FE62C-6B4E-42D9-9E9C-A49B73EB9619}" destId="{294C212F-DA6C-42FC-895A-2593C549A1F2}" srcOrd="0" destOrd="0" presId="urn:microsoft.com/office/officeart/2009/3/layout/StepUpProcess"/>
    <dgm:cxn modelId="{C18A9C95-C318-4207-AB36-C2B7F8C4461F}" type="presOf" srcId="{E3AEAA9B-7934-487E-A729-906E3B328BDA}" destId="{A3C59C10-8EB4-404E-A916-4638BDA44BBA}" srcOrd="0" destOrd="0" presId="urn:microsoft.com/office/officeart/2009/3/layout/StepUpProcess"/>
    <dgm:cxn modelId="{BD61CDBD-B881-4058-88EF-801B17D563B1}" srcId="{065F7B6D-B586-46D7-80E4-67E28A16F06C}" destId="{B78F3384-2C17-4D1B-8FD1-C5015E9C64AD}" srcOrd="2" destOrd="0" parTransId="{BE6D1C14-0E64-4665-A267-207031FE4BC8}" sibTransId="{09D771DA-CFFE-4963-8A6B-95DCAC670784}"/>
    <dgm:cxn modelId="{B8B69CC5-CD2A-4409-B435-EDD14C70EAAE}" type="presOf" srcId="{B78F3384-2C17-4D1B-8FD1-C5015E9C64AD}" destId="{99C58B81-A82B-4C77-89FA-577367020FE3}" srcOrd="0" destOrd="0" presId="urn:microsoft.com/office/officeart/2009/3/layout/StepUpProcess"/>
    <dgm:cxn modelId="{9D43DACD-04BE-4AA4-9D39-3191A7C0BA43}" type="presOf" srcId="{065F7B6D-B586-46D7-80E4-67E28A16F06C}" destId="{4C259708-0EE3-4B10-9BB2-D16C9E92FA69}" srcOrd="0" destOrd="0" presId="urn:microsoft.com/office/officeart/2009/3/layout/StepUpProcess"/>
    <dgm:cxn modelId="{98A020D7-9299-4564-B9FC-BD49597D13F8}" srcId="{065F7B6D-B586-46D7-80E4-67E28A16F06C}" destId="{3B2C123E-DF8F-422B-8D89-50546358D8F7}" srcOrd="1" destOrd="0" parTransId="{97B11656-3493-46A8-92A9-393D5A190714}" sibTransId="{FB58F36F-E742-4CE7-B344-7AD1F1FC5440}"/>
    <dgm:cxn modelId="{FFD8B0E0-3516-405F-9012-1AB79B391B11}" srcId="{065F7B6D-B586-46D7-80E4-67E28A16F06C}" destId="{0F0FE62C-6B4E-42D9-9E9C-A49B73EB9619}" srcOrd="5" destOrd="0" parTransId="{5130BB3C-FE09-46CD-B818-894C3F7BBF5E}" sibTransId="{A34C522B-32E4-44D2-AB05-25E584ED5E50}"/>
    <dgm:cxn modelId="{E3A6DAFC-EAB2-410C-A0B1-1778D951A566}" srcId="{065F7B6D-B586-46D7-80E4-67E28A16F06C}" destId="{3BE99D27-E6C8-4CD0-B754-445A156AE523}" srcOrd="4" destOrd="0" parTransId="{4344397B-2363-40A7-8C9B-5D078AE1A51C}" sibTransId="{66C3140F-A276-46D7-BBC6-58B1743A649B}"/>
    <dgm:cxn modelId="{27BA0718-93B2-42F6-93AD-E412302333BD}" type="presParOf" srcId="{4C259708-0EE3-4B10-9BB2-D16C9E92FA69}" destId="{AA97E486-D5BF-45A7-8FC3-8C59615B2D70}" srcOrd="0" destOrd="0" presId="urn:microsoft.com/office/officeart/2009/3/layout/StepUpProcess"/>
    <dgm:cxn modelId="{6095CA52-2D2B-4784-965F-975F244DD6A0}" type="presParOf" srcId="{AA97E486-D5BF-45A7-8FC3-8C59615B2D70}" destId="{A77BAB3C-F71A-4D7A-BC8F-A056862A4701}" srcOrd="0" destOrd="0" presId="urn:microsoft.com/office/officeart/2009/3/layout/StepUpProcess"/>
    <dgm:cxn modelId="{5075B53E-CBF5-451B-8250-887C0235848D}" type="presParOf" srcId="{AA97E486-D5BF-45A7-8FC3-8C59615B2D70}" destId="{46A71627-CF19-498D-BDBE-6EFEF38E2F30}" srcOrd="1" destOrd="0" presId="urn:microsoft.com/office/officeart/2009/3/layout/StepUpProcess"/>
    <dgm:cxn modelId="{08C30EDD-3724-4A7B-AF9B-757011F041A6}" type="presParOf" srcId="{AA97E486-D5BF-45A7-8FC3-8C59615B2D70}" destId="{24CED714-7C0D-4813-938D-FDD371864052}" srcOrd="2" destOrd="0" presId="urn:microsoft.com/office/officeart/2009/3/layout/StepUpProcess"/>
    <dgm:cxn modelId="{E3340333-3512-43D1-A445-57F27F00B0AC}" type="presParOf" srcId="{4C259708-0EE3-4B10-9BB2-D16C9E92FA69}" destId="{DF376BE6-1B8D-48C9-9D78-5B46EA104668}" srcOrd="1" destOrd="0" presId="urn:microsoft.com/office/officeart/2009/3/layout/StepUpProcess"/>
    <dgm:cxn modelId="{4D96610A-D764-482E-A1CB-FFE29D4C7E87}" type="presParOf" srcId="{DF376BE6-1B8D-48C9-9D78-5B46EA104668}" destId="{5ABFE532-2065-4B21-85B4-03EF0CF303A8}" srcOrd="0" destOrd="0" presId="urn:microsoft.com/office/officeart/2009/3/layout/StepUpProcess"/>
    <dgm:cxn modelId="{D5C8F69E-02DF-4748-B85A-10AA1F81E8CC}" type="presParOf" srcId="{4C259708-0EE3-4B10-9BB2-D16C9E92FA69}" destId="{A4C5ECCF-CBF7-41E8-B38E-724BEE51BD26}" srcOrd="2" destOrd="0" presId="urn:microsoft.com/office/officeart/2009/3/layout/StepUpProcess"/>
    <dgm:cxn modelId="{FCDFB0FE-58B0-4FBF-A1A4-216D9923E152}" type="presParOf" srcId="{A4C5ECCF-CBF7-41E8-B38E-724BEE51BD26}" destId="{D6E7DFAE-22A1-434E-A29D-8D7C95A33FAD}" srcOrd="0" destOrd="0" presId="urn:microsoft.com/office/officeart/2009/3/layout/StepUpProcess"/>
    <dgm:cxn modelId="{5F8D8926-BD05-4448-9DAD-BA29B1A8F924}" type="presParOf" srcId="{A4C5ECCF-CBF7-41E8-B38E-724BEE51BD26}" destId="{6B1F63A8-1185-49EF-AB50-F28BD8430333}" srcOrd="1" destOrd="0" presId="urn:microsoft.com/office/officeart/2009/3/layout/StepUpProcess"/>
    <dgm:cxn modelId="{E58CAB0D-7FEB-4E8E-A7C7-8CE6891D2B22}" type="presParOf" srcId="{A4C5ECCF-CBF7-41E8-B38E-724BEE51BD26}" destId="{66E83F88-0DE0-499E-A48D-F739BE609267}" srcOrd="2" destOrd="0" presId="urn:microsoft.com/office/officeart/2009/3/layout/StepUpProcess"/>
    <dgm:cxn modelId="{82BB794B-4CE4-446D-9E0C-6C90F972F766}" type="presParOf" srcId="{4C259708-0EE3-4B10-9BB2-D16C9E92FA69}" destId="{47B36E8A-7AF4-471D-AD36-4DFE9ADB4392}" srcOrd="3" destOrd="0" presId="urn:microsoft.com/office/officeart/2009/3/layout/StepUpProcess"/>
    <dgm:cxn modelId="{F0C8B0BA-6DB6-4FC9-9DB6-B095C9C9A524}" type="presParOf" srcId="{47B36E8A-7AF4-471D-AD36-4DFE9ADB4392}" destId="{B637735A-1896-4160-A45D-C8308524CCD5}" srcOrd="0" destOrd="0" presId="urn:microsoft.com/office/officeart/2009/3/layout/StepUpProcess"/>
    <dgm:cxn modelId="{40C3776F-C291-4DFE-90EB-79D3D480CC0F}" type="presParOf" srcId="{4C259708-0EE3-4B10-9BB2-D16C9E92FA69}" destId="{A1ACB1CB-F3A0-4784-97F0-DFE3296A9098}" srcOrd="4" destOrd="0" presId="urn:microsoft.com/office/officeart/2009/3/layout/StepUpProcess"/>
    <dgm:cxn modelId="{15923F29-E9B1-48C8-A9FE-40A3E20FD41F}" type="presParOf" srcId="{A1ACB1CB-F3A0-4784-97F0-DFE3296A9098}" destId="{B9E4BEF6-1A60-48B5-BDE7-340CEA7FD934}" srcOrd="0" destOrd="0" presId="urn:microsoft.com/office/officeart/2009/3/layout/StepUpProcess"/>
    <dgm:cxn modelId="{938676A4-FFF7-4A22-8568-079CFE558CCC}" type="presParOf" srcId="{A1ACB1CB-F3A0-4784-97F0-DFE3296A9098}" destId="{99C58B81-A82B-4C77-89FA-577367020FE3}" srcOrd="1" destOrd="0" presId="urn:microsoft.com/office/officeart/2009/3/layout/StepUpProcess"/>
    <dgm:cxn modelId="{90E68404-5DB9-47DE-9BB2-000A174D821E}" type="presParOf" srcId="{A1ACB1CB-F3A0-4784-97F0-DFE3296A9098}" destId="{763683CB-8686-4B3B-A3E5-87CFB1E68F02}" srcOrd="2" destOrd="0" presId="urn:microsoft.com/office/officeart/2009/3/layout/StepUpProcess"/>
    <dgm:cxn modelId="{9248C7E1-10F4-43FC-A2AA-D24652C94970}" type="presParOf" srcId="{4C259708-0EE3-4B10-9BB2-D16C9E92FA69}" destId="{61916630-9E89-4D46-8C7A-415CCD34C7B3}" srcOrd="5" destOrd="0" presId="urn:microsoft.com/office/officeart/2009/3/layout/StepUpProcess"/>
    <dgm:cxn modelId="{0BFDDE70-857D-4A4C-BE2C-2010F9DA4762}" type="presParOf" srcId="{61916630-9E89-4D46-8C7A-415CCD34C7B3}" destId="{73491441-0065-43CD-AB5B-88D4E5B4CBC5}" srcOrd="0" destOrd="0" presId="urn:microsoft.com/office/officeart/2009/3/layout/StepUpProcess"/>
    <dgm:cxn modelId="{056B6E0B-D2D2-41FF-B40F-361D608948FB}" type="presParOf" srcId="{4C259708-0EE3-4B10-9BB2-D16C9E92FA69}" destId="{0E1F78FB-9985-4859-8A07-DF821A8A3EFF}" srcOrd="6" destOrd="0" presId="urn:microsoft.com/office/officeart/2009/3/layout/StepUpProcess"/>
    <dgm:cxn modelId="{BD2A88BF-586F-4B18-9B4C-D3A397C0CF41}" type="presParOf" srcId="{0E1F78FB-9985-4859-8A07-DF821A8A3EFF}" destId="{9DC8C3E5-2BC9-4575-86B2-4B8A3AD84BA3}" srcOrd="0" destOrd="0" presId="urn:microsoft.com/office/officeart/2009/3/layout/StepUpProcess"/>
    <dgm:cxn modelId="{B19E4663-9640-4CD1-AF42-934512A61936}" type="presParOf" srcId="{0E1F78FB-9985-4859-8A07-DF821A8A3EFF}" destId="{A3C59C10-8EB4-404E-A916-4638BDA44BBA}" srcOrd="1" destOrd="0" presId="urn:microsoft.com/office/officeart/2009/3/layout/StepUpProcess"/>
    <dgm:cxn modelId="{A89D8D22-0AFF-440C-B3FC-982463BD3F9B}" type="presParOf" srcId="{0E1F78FB-9985-4859-8A07-DF821A8A3EFF}" destId="{8D8E87CA-5BA4-4F00-9E22-10A10BC762FF}" srcOrd="2" destOrd="0" presId="urn:microsoft.com/office/officeart/2009/3/layout/StepUpProcess"/>
    <dgm:cxn modelId="{C2B11256-3FB9-4F38-8BD6-D4168894325F}" type="presParOf" srcId="{4C259708-0EE3-4B10-9BB2-D16C9E92FA69}" destId="{02255982-0AEE-4704-8E36-5F3361BADA48}" srcOrd="7" destOrd="0" presId="urn:microsoft.com/office/officeart/2009/3/layout/StepUpProcess"/>
    <dgm:cxn modelId="{290B52F0-A931-4F18-9DF2-C6052BB252C1}" type="presParOf" srcId="{02255982-0AEE-4704-8E36-5F3361BADA48}" destId="{119819C0-EE58-442B-8B33-502BDB91F109}" srcOrd="0" destOrd="0" presId="urn:microsoft.com/office/officeart/2009/3/layout/StepUpProcess"/>
    <dgm:cxn modelId="{B9C39FF6-1C9C-473D-8228-F07829A6EE77}" type="presParOf" srcId="{4C259708-0EE3-4B10-9BB2-D16C9E92FA69}" destId="{D136DEF1-2C68-40D3-8110-680FBE4D47D9}" srcOrd="8" destOrd="0" presId="urn:microsoft.com/office/officeart/2009/3/layout/StepUpProcess"/>
    <dgm:cxn modelId="{6694A69C-D669-47E2-BCD2-A565B974BE86}" type="presParOf" srcId="{D136DEF1-2C68-40D3-8110-680FBE4D47D9}" destId="{EDB1985C-3C27-4C60-8A14-AF8796F1A43B}" srcOrd="0" destOrd="0" presId="urn:microsoft.com/office/officeart/2009/3/layout/StepUpProcess"/>
    <dgm:cxn modelId="{8E2E635A-4331-462D-A614-20AB58B55940}" type="presParOf" srcId="{D136DEF1-2C68-40D3-8110-680FBE4D47D9}" destId="{247057E5-3F8E-44E4-8455-B3B4E06C7AA7}" srcOrd="1" destOrd="0" presId="urn:microsoft.com/office/officeart/2009/3/layout/StepUpProcess"/>
    <dgm:cxn modelId="{E1CAAB33-D927-4CEC-AE93-AA04B46EA9C0}" type="presParOf" srcId="{D136DEF1-2C68-40D3-8110-680FBE4D47D9}" destId="{965FF2A4-3CE4-4016-95DD-2BCFC950920D}" srcOrd="2" destOrd="0" presId="urn:microsoft.com/office/officeart/2009/3/layout/StepUpProcess"/>
    <dgm:cxn modelId="{4EBA957B-2E65-4F52-83A6-FCDD5368C392}" type="presParOf" srcId="{4C259708-0EE3-4B10-9BB2-D16C9E92FA69}" destId="{87A9E908-E05E-4E05-AA83-955FF1661D01}" srcOrd="9" destOrd="0" presId="urn:microsoft.com/office/officeart/2009/3/layout/StepUpProcess"/>
    <dgm:cxn modelId="{1002C832-5229-4D45-AACA-5B34307BC967}" type="presParOf" srcId="{87A9E908-E05E-4E05-AA83-955FF1661D01}" destId="{0E76021E-A036-476A-AB90-950867664A73}" srcOrd="0" destOrd="0" presId="urn:microsoft.com/office/officeart/2009/3/layout/StepUpProcess"/>
    <dgm:cxn modelId="{099846D2-2E9B-48EB-9C08-E7FF0F8FD0D4}" type="presParOf" srcId="{4C259708-0EE3-4B10-9BB2-D16C9E92FA69}" destId="{7DF30C6E-EA31-452E-B5E1-3091CA1F1F5D}" srcOrd="10" destOrd="0" presId="urn:microsoft.com/office/officeart/2009/3/layout/StepUpProcess"/>
    <dgm:cxn modelId="{4B465497-2A39-4989-AB70-71109CDA7674}" type="presParOf" srcId="{7DF30C6E-EA31-452E-B5E1-3091CA1F1F5D}" destId="{BD7E1E59-2A19-4F4E-A687-908129C3E255}" srcOrd="0" destOrd="0" presId="urn:microsoft.com/office/officeart/2009/3/layout/StepUpProcess"/>
    <dgm:cxn modelId="{4EFC8EFB-4AB2-4803-9DFE-0B3522E54318}" type="presParOf" srcId="{7DF30C6E-EA31-452E-B5E1-3091CA1F1F5D}" destId="{294C212F-DA6C-42FC-895A-2593C549A1F2}" srcOrd="1" destOrd="0" presId="urn:microsoft.com/office/officeart/2009/3/layout/StepUpProcess"/>
    <dgm:cxn modelId="{90701734-8217-4A0F-B028-B813FC277708}" type="presParOf" srcId="{7DF30C6E-EA31-452E-B5E1-3091CA1F1F5D}" destId="{D9BB8191-41E5-4753-AAC2-FBF8DA27C52B}" srcOrd="2" destOrd="0" presId="urn:microsoft.com/office/officeart/2009/3/layout/StepUpProcess"/>
    <dgm:cxn modelId="{2E1124A8-AC4D-46CF-9F72-C16447E2754F}" type="presParOf" srcId="{4C259708-0EE3-4B10-9BB2-D16C9E92FA69}" destId="{4D89FBE3-5C52-4141-BC9F-7727D0559E5A}" srcOrd="11" destOrd="0" presId="urn:microsoft.com/office/officeart/2009/3/layout/StepUpProcess"/>
    <dgm:cxn modelId="{D0FE2327-C240-487B-B47F-33187E10C059}" type="presParOf" srcId="{4D89FBE3-5C52-4141-BC9F-7727D0559E5A}" destId="{11C62FBA-372B-4ADD-83FD-A41E53AEEEAF}" srcOrd="0" destOrd="0" presId="urn:microsoft.com/office/officeart/2009/3/layout/StepUpProcess"/>
    <dgm:cxn modelId="{B2BE2798-7BDC-4EB9-8572-9D091D0D3612}" type="presParOf" srcId="{4C259708-0EE3-4B10-9BB2-D16C9E92FA69}" destId="{FA400F55-DC0D-445A-A1CB-5BF98838671E}" srcOrd="12" destOrd="0" presId="urn:microsoft.com/office/officeart/2009/3/layout/StepUpProcess"/>
    <dgm:cxn modelId="{DCCC25B0-ECFC-402E-8356-4E97C45B3C12}" type="presParOf" srcId="{FA400F55-DC0D-445A-A1CB-5BF98838671E}" destId="{8EDCC3AC-4363-43CF-ACB4-F3FB61130544}" srcOrd="0" destOrd="0" presId="urn:microsoft.com/office/officeart/2009/3/layout/StepUpProcess"/>
    <dgm:cxn modelId="{B037E171-0EB2-4507-A780-CBF48F4D6FFB}" type="presParOf" srcId="{FA400F55-DC0D-445A-A1CB-5BF98838671E}" destId="{26ECD52C-E194-4F32-A98D-EBD3703AB18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853E1F-84E0-4ED7-BD1A-AA40906D8C3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6FBC501-7443-48BE-9F64-E62EF6D4598B}">
      <dgm:prSet custT="1"/>
      <dgm:spPr/>
      <dgm:t>
        <a:bodyPr/>
        <a:lstStyle/>
        <a:p>
          <a:r>
            <a:rPr lang="nb-NO" sz="2800" b="1" dirty="0">
              <a:solidFill>
                <a:schemeClr val="tx1"/>
              </a:solidFill>
            </a:rPr>
            <a:t>Observasjonsstedet</a:t>
          </a:r>
          <a:r>
            <a:rPr lang="nb-NO" sz="2800" b="1" dirty="0"/>
            <a:t> er det stedet vi gjør observasjonen.</a:t>
          </a:r>
          <a:r>
            <a:rPr lang="nb-NO" sz="2800" b="1" dirty="0">
              <a:solidFill>
                <a:schemeClr val="accent2"/>
              </a:solidFill>
            </a:rPr>
            <a:t> </a:t>
          </a:r>
          <a:r>
            <a:rPr lang="nb-NO" sz="2800" b="1" dirty="0"/>
            <a:t>For eksempel i barnehagen, i butikken, i klassen, i skogen ved bekken eller andre steder. </a:t>
          </a:r>
        </a:p>
      </dgm:t>
    </dgm:pt>
    <dgm:pt modelId="{34A750E0-F7AE-43DA-8BE6-C3D57A50F102}" type="parTrans" cxnId="{53F333EA-5A4A-4CF8-9EDD-7C05351DD116}">
      <dgm:prSet/>
      <dgm:spPr/>
      <dgm:t>
        <a:bodyPr/>
        <a:lstStyle/>
        <a:p>
          <a:endParaRPr lang="en-US"/>
        </a:p>
      </dgm:t>
    </dgm:pt>
    <dgm:pt modelId="{EAEB543C-190D-4FFB-B0BE-C308FCAA6557}" type="sibTrans" cxnId="{53F333EA-5A4A-4CF8-9EDD-7C05351DD116}">
      <dgm:prSet/>
      <dgm:spPr/>
      <dgm:t>
        <a:bodyPr/>
        <a:lstStyle/>
        <a:p>
          <a:endParaRPr lang="en-US"/>
        </a:p>
      </dgm:t>
    </dgm:pt>
    <dgm:pt modelId="{36A4E927-F45E-4AA1-B98A-C340513D84A1}">
      <dgm:prSet custT="1"/>
      <dgm:spPr/>
      <dgm:t>
        <a:bodyPr/>
        <a:lstStyle/>
        <a:p>
          <a:r>
            <a:rPr lang="nb-NO" sz="2800" b="1" dirty="0"/>
            <a:t>Observasjon tar </a:t>
          </a:r>
          <a:r>
            <a:rPr lang="nb-NO" sz="2800" b="1" dirty="0">
              <a:solidFill>
                <a:schemeClr val="tx1"/>
              </a:solidFill>
            </a:rPr>
            <a:t>tid</a:t>
          </a:r>
          <a:r>
            <a:rPr lang="nb-NO" sz="2800" b="1" dirty="0"/>
            <a:t>. Sett av god tid i planen for </a:t>
          </a:r>
          <a:r>
            <a:rPr lang="nb-NO" sz="2800" b="1" dirty="0">
              <a:latin typeface="Calibri Light" panose="020F0302020204030204"/>
            </a:rPr>
            <a:t>observasjonen</a:t>
          </a:r>
          <a:r>
            <a:rPr lang="nb-NO" sz="2800" b="1" dirty="0"/>
            <a:t>.</a:t>
          </a:r>
          <a:endParaRPr lang="en-US" sz="2800" b="1" dirty="0"/>
        </a:p>
      </dgm:t>
    </dgm:pt>
    <dgm:pt modelId="{240F5203-EBB3-444E-B537-77D22E14AE43}" type="parTrans" cxnId="{C1D2F4BB-11B1-4CA1-B1FD-F12AEA2406C3}">
      <dgm:prSet/>
      <dgm:spPr/>
      <dgm:t>
        <a:bodyPr/>
        <a:lstStyle/>
        <a:p>
          <a:endParaRPr lang="en-US"/>
        </a:p>
      </dgm:t>
    </dgm:pt>
    <dgm:pt modelId="{8DAC7885-F18E-42BB-B3EE-6E60D380D4EA}" type="sibTrans" cxnId="{C1D2F4BB-11B1-4CA1-B1FD-F12AEA2406C3}">
      <dgm:prSet/>
      <dgm:spPr/>
      <dgm:t>
        <a:bodyPr/>
        <a:lstStyle/>
        <a:p>
          <a:endParaRPr lang="en-US"/>
        </a:p>
      </dgm:t>
    </dgm:pt>
    <dgm:pt modelId="{740CFD21-0B88-41F6-9AC0-E548B1DCCB02}">
      <dgm:prSet custT="1"/>
      <dgm:spPr/>
      <dgm:t>
        <a:bodyPr/>
        <a:lstStyle/>
        <a:p>
          <a:pPr rtl="0"/>
          <a:r>
            <a:rPr lang="nb-NO" sz="2800" b="1" dirty="0"/>
            <a:t>Observasjon krever </a:t>
          </a:r>
          <a:r>
            <a:rPr lang="nb-NO" sz="2800" b="1" dirty="0">
              <a:solidFill>
                <a:schemeClr val="tx1"/>
              </a:solidFill>
            </a:rPr>
            <a:t>godkjenning</a:t>
          </a:r>
          <a:r>
            <a:rPr lang="nb-NO" sz="2800" b="1" dirty="0"/>
            <a:t> fra de som blir observert eller som er ansvarlig for stedet du gjør observasjonen.</a:t>
          </a:r>
          <a:r>
            <a:rPr lang="nb-NO" sz="2800" b="1" dirty="0">
              <a:latin typeface="Calibri Light" panose="020F0302020204030204"/>
            </a:rPr>
            <a:t> </a:t>
          </a:r>
          <a:endParaRPr lang="en-US" sz="2800" b="1" dirty="0"/>
        </a:p>
      </dgm:t>
    </dgm:pt>
    <dgm:pt modelId="{60CF5B8C-77AF-4342-BE69-2948FF624BF2}" type="parTrans" cxnId="{1901F5CC-A0D0-4739-AEC1-6459A046E0CC}">
      <dgm:prSet/>
      <dgm:spPr/>
      <dgm:t>
        <a:bodyPr/>
        <a:lstStyle/>
        <a:p>
          <a:endParaRPr lang="nb-NO"/>
        </a:p>
      </dgm:t>
    </dgm:pt>
    <dgm:pt modelId="{56B764A8-7530-4FF9-9B93-06DEBA42E358}" type="sibTrans" cxnId="{1901F5CC-A0D0-4739-AEC1-6459A046E0CC}">
      <dgm:prSet/>
      <dgm:spPr/>
      <dgm:t>
        <a:bodyPr/>
        <a:lstStyle/>
        <a:p>
          <a:endParaRPr lang="nb-NO"/>
        </a:p>
      </dgm:t>
    </dgm:pt>
    <dgm:pt modelId="{55FA0DE7-1A81-49C7-BD8B-34E04370CBD0}" type="pres">
      <dgm:prSet presAssocID="{C4853E1F-84E0-4ED7-BD1A-AA40906D8C3E}" presName="linear" presStyleCnt="0">
        <dgm:presLayoutVars>
          <dgm:animLvl val="lvl"/>
          <dgm:resizeHandles val="exact"/>
        </dgm:presLayoutVars>
      </dgm:prSet>
      <dgm:spPr/>
    </dgm:pt>
    <dgm:pt modelId="{4A94939C-1348-4801-91DA-CF2D6B08DAB4}" type="pres">
      <dgm:prSet presAssocID="{96FBC501-7443-48BE-9F64-E62EF6D4598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D134E87-6CC8-4553-A451-36ECDAC123D7}" type="pres">
      <dgm:prSet presAssocID="{EAEB543C-190D-4FFB-B0BE-C308FCAA6557}" presName="spacer" presStyleCnt="0"/>
      <dgm:spPr/>
    </dgm:pt>
    <dgm:pt modelId="{91F4B347-6CBB-4DCE-A57E-4F6DD3325E41}" type="pres">
      <dgm:prSet presAssocID="{36A4E927-F45E-4AA1-B98A-C340513D84A1}" presName="parentText" presStyleLbl="node1" presStyleIdx="1" presStyleCnt="3" custScaleX="99842">
        <dgm:presLayoutVars>
          <dgm:chMax val="0"/>
          <dgm:bulletEnabled val="1"/>
        </dgm:presLayoutVars>
      </dgm:prSet>
      <dgm:spPr/>
    </dgm:pt>
    <dgm:pt modelId="{484BBB74-1DF4-4A88-9F29-EAD46A433C08}" type="pres">
      <dgm:prSet presAssocID="{8DAC7885-F18E-42BB-B3EE-6E60D380D4EA}" presName="spacer" presStyleCnt="0"/>
      <dgm:spPr/>
    </dgm:pt>
    <dgm:pt modelId="{37FE4B8C-77D3-4026-8AFA-B9CCEA2108A3}" type="pres">
      <dgm:prSet presAssocID="{740CFD21-0B88-41F6-9AC0-E548B1DCCB0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2F66947-412D-47F7-B489-2A6EED247229}" type="presOf" srcId="{96FBC501-7443-48BE-9F64-E62EF6D4598B}" destId="{4A94939C-1348-4801-91DA-CF2D6B08DAB4}" srcOrd="0" destOrd="0" presId="urn:microsoft.com/office/officeart/2005/8/layout/vList2"/>
    <dgm:cxn modelId="{7F391B56-AA94-4DC9-91D9-C6F29FC3C44D}" type="presOf" srcId="{36A4E927-F45E-4AA1-B98A-C340513D84A1}" destId="{91F4B347-6CBB-4DCE-A57E-4F6DD3325E41}" srcOrd="0" destOrd="0" presId="urn:microsoft.com/office/officeart/2005/8/layout/vList2"/>
    <dgm:cxn modelId="{B841E57A-06B1-4302-9C8D-19201491431A}" type="presOf" srcId="{C4853E1F-84E0-4ED7-BD1A-AA40906D8C3E}" destId="{55FA0DE7-1A81-49C7-BD8B-34E04370CBD0}" srcOrd="0" destOrd="0" presId="urn:microsoft.com/office/officeart/2005/8/layout/vList2"/>
    <dgm:cxn modelId="{C1D2F4BB-11B1-4CA1-B1FD-F12AEA2406C3}" srcId="{C4853E1F-84E0-4ED7-BD1A-AA40906D8C3E}" destId="{36A4E927-F45E-4AA1-B98A-C340513D84A1}" srcOrd="1" destOrd="0" parTransId="{240F5203-EBB3-444E-B537-77D22E14AE43}" sibTransId="{8DAC7885-F18E-42BB-B3EE-6E60D380D4EA}"/>
    <dgm:cxn modelId="{1901F5CC-A0D0-4739-AEC1-6459A046E0CC}" srcId="{C4853E1F-84E0-4ED7-BD1A-AA40906D8C3E}" destId="{740CFD21-0B88-41F6-9AC0-E548B1DCCB02}" srcOrd="2" destOrd="0" parTransId="{60CF5B8C-77AF-4342-BE69-2948FF624BF2}" sibTransId="{56B764A8-7530-4FF9-9B93-06DEBA42E358}"/>
    <dgm:cxn modelId="{53F333EA-5A4A-4CF8-9EDD-7C05351DD116}" srcId="{C4853E1F-84E0-4ED7-BD1A-AA40906D8C3E}" destId="{96FBC501-7443-48BE-9F64-E62EF6D4598B}" srcOrd="0" destOrd="0" parTransId="{34A750E0-F7AE-43DA-8BE6-C3D57A50F102}" sibTransId="{EAEB543C-190D-4FFB-B0BE-C308FCAA6557}"/>
    <dgm:cxn modelId="{D2CEC6FD-55D7-4C0F-8037-4616F05AFF66}" type="presOf" srcId="{740CFD21-0B88-41F6-9AC0-E548B1DCCB02}" destId="{37FE4B8C-77D3-4026-8AFA-B9CCEA2108A3}" srcOrd="0" destOrd="0" presId="urn:microsoft.com/office/officeart/2005/8/layout/vList2"/>
    <dgm:cxn modelId="{61BA28A4-F70C-4DCA-BA57-E990A8F79E6E}" type="presParOf" srcId="{55FA0DE7-1A81-49C7-BD8B-34E04370CBD0}" destId="{4A94939C-1348-4801-91DA-CF2D6B08DAB4}" srcOrd="0" destOrd="0" presId="urn:microsoft.com/office/officeart/2005/8/layout/vList2"/>
    <dgm:cxn modelId="{27D533D7-968B-44C3-854D-5BA7E51CB53C}" type="presParOf" srcId="{55FA0DE7-1A81-49C7-BD8B-34E04370CBD0}" destId="{ED134E87-6CC8-4553-A451-36ECDAC123D7}" srcOrd="1" destOrd="0" presId="urn:microsoft.com/office/officeart/2005/8/layout/vList2"/>
    <dgm:cxn modelId="{3E204736-6DE7-4B6A-AF5D-0D45550D7778}" type="presParOf" srcId="{55FA0DE7-1A81-49C7-BD8B-34E04370CBD0}" destId="{91F4B347-6CBB-4DCE-A57E-4F6DD3325E41}" srcOrd="2" destOrd="0" presId="urn:microsoft.com/office/officeart/2005/8/layout/vList2"/>
    <dgm:cxn modelId="{641B7604-FA07-4B82-A511-B63D2EAF287F}" type="presParOf" srcId="{55FA0DE7-1A81-49C7-BD8B-34E04370CBD0}" destId="{484BBB74-1DF4-4A88-9F29-EAD46A433C08}" srcOrd="3" destOrd="0" presId="urn:microsoft.com/office/officeart/2005/8/layout/vList2"/>
    <dgm:cxn modelId="{BE4D9237-5445-4DBA-8D1A-59ACF1CA00E4}" type="presParOf" srcId="{55FA0DE7-1A81-49C7-BD8B-34E04370CBD0}" destId="{37FE4B8C-77D3-4026-8AFA-B9CCEA2108A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BAB3C-F71A-4D7A-BC8F-A056862A4701}">
      <dsp:nvSpPr>
        <dsp:cNvPr id="0" name=""/>
        <dsp:cNvSpPr/>
      </dsp:nvSpPr>
      <dsp:spPr>
        <a:xfrm rot="5400000">
          <a:off x="288582" y="2718119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71627-CF19-498D-BDBE-6EFEF38E2F30}">
      <dsp:nvSpPr>
        <dsp:cNvPr id="0" name=""/>
        <dsp:cNvSpPr/>
      </dsp:nvSpPr>
      <dsp:spPr>
        <a:xfrm>
          <a:off x="186593" y="3151163"/>
          <a:ext cx="1554299" cy="1684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i="0" kern="1200"/>
            <a:t>1</a:t>
          </a:r>
          <a:r>
            <a:rPr lang="nb-NO" sz="1600" b="0" i="0" kern="1200"/>
            <a:t>.</a:t>
          </a:r>
          <a:r>
            <a:rPr lang="nb-NO" sz="1600" b="1" i="0" kern="1200">
              <a:effectLst/>
            </a:rPr>
            <a:t>Hva skal undersøkes  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Forsknings-spørsmål, problemstilling, hypotese 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vil vi finne ut?</a:t>
          </a:r>
          <a:r>
            <a:rPr lang="nb-NO" sz="1400" b="0" i="1" kern="1200">
              <a:effectLst/>
            </a:rPr>
            <a:t> </a:t>
          </a:r>
          <a:endParaRPr lang="nb-NO" sz="1400" b="0" i="0" kern="1200">
            <a:effectLst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/>
        </a:p>
      </dsp:txBody>
      <dsp:txXfrm>
        <a:off x="186593" y="3151163"/>
        <a:ext cx="1554299" cy="1684551"/>
      </dsp:txXfrm>
    </dsp:sp>
    <dsp:sp modelId="{24CED714-7C0D-4813-938D-FDD371864052}">
      <dsp:nvSpPr>
        <dsp:cNvPr id="0" name=""/>
        <dsp:cNvSpPr/>
      </dsp:nvSpPr>
      <dsp:spPr>
        <a:xfrm>
          <a:off x="1192410" y="2612858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816741"/>
            <a:satOff val="-3398"/>
            <a:lumOff val="801"/>
            <a:alphaOff val="0"/>
          </a:schemeClr>
        </a:solidFill>
        <a:ln w="12700" cap="flat" cmpd="sng" algn="ctr">
          <a:solidFill>
            <a:schemeClr val="accent4">
              <a:hueOff val="816741"/>
              <a:satOff val="-3398"/>
              <a:lumOff val="8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7DFAE-22A1-434E-A29D-8D7C95A33FAD}">
      <dsp:nvSpPr>
        <dsp:cNvPr id="0" name=""/>
        <dsp:cNvSpPr/>
      </dsp:nvSpPr>
      <dsp:spPr>
        <a:xfrm rot="5400000">
          <a:off x="2000527" y="2327097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633482"/>
            <a:satOff val="-6796"/>
            <a:lumOff val="1601"/>
            <a:alphaOff val="0"/>
          </a:schemeClr>
        </a:solidFill>
        <a:ln w="12700" cap="flat" cmpd="sng" algn="ctr">
          <a:solidFill>
            <a:schemeClr val="accent4">
              <a:hueOff val="1633482"/>
              <a:satOff val="-6796"/>
              <a:lumOff val="16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F63A8-1185-49EF-AB50-F28BD8430333}">
      <dsp:nvSpPr>
        <dsp:cNvPr id="0" name=""/>
        <dsp:cNvSpPr/>
      </dsp:nvSpPr>
      <dsp:spPr>
        <a:xfrm>
          <a:off x="1857097" y="2754291"/>
          <a:ext cx="1290806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>
              <a:effectLst/>
            </a:rPr>
            <a:t>2.Søke litteratur</a:t>
          </a:r>
          <a:r>
            <a:rPr lang="nb-NO" sz="1800" b="0" i="0" kern="1200">
              <a:effectLst/>
            </a:rPr>
            <a:t> 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Finne ut mer om samme tema        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har andre funnet ut om temaet? </a:t>
          </a:r>
          <a:endParaRPr lang="nb-NO" sz="1600" kern="1200" dirty="0">
            <a:effectLst/>
          </a:endParaRPr>
        </a:p>
      </dsp:txBody>
      <dsp:txXfrm>
        <a:off x="1857097" y="2754291"/>
        <a:ext cx="1290806" cy="1131467"/>
      </dsp:txXfrm>
    </dsp:sp>
    <dsp:sp modelId="{66E83F88-0DE0-499E-A48D-F739BE609267}">
      <dsp:nvSpPr>
        <dsp:cNvPr id="0" name=""/>
        <dsp:cNvSpPr/>
      </dsp:nvSpPr>
      <dsp:spPr>
        <a:xfrm>
          <a:off x="2904356" y="2221836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4BEF6-1A60-48B5-BDE7-340CEA7FD934}">
      <dsp:nvSpPr>
        <dsp:cNvPr id="0" name=""/>
        <dsp:cNvSpPr/>
      </dsp:nvSpPr>
      <dsp:spPr>
        <a:xfrm rot="5400000">
          <a:off x="3657981" y="1946464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58B81-A82B-4C77-89FA-577367020FE3}">
      <dsp:nvSpPr>
        <dsp:cNvPr id="0" name=""/>
        <dsp:cNvSpPr/>
      </dsp:nvSpPr>
      <dsp:spPr>
        <a:xfrm>
          <a:off x="3506971" y="2388128"/>
          <a:ext cx="1756271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3</a:t>
          </a:r>
          <a:r>
            <a:rPr lang="nb-NO" sz="1800" b="1" i="0" kern="1200">
              <a:effectLst/>
            </a:rPr>
            <a:t>. Planlegge</a:t>
          </a:r>
          <a:r>
            <a:rPr lang="nb-NO" sz="1800" b="0" i="0" kern="1200">
              <a:effectLst/>
            </a:rPr>
            <a:t>  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Bestemme hvordan vi skal undersøke og analysere og  hvem vi kan spørre.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skal planen for forskningen inneholde? </a:t>
          </a:r>
          <a:endParaRPr lang="nb-NO" sz="1600" b="0" i="0" kern="1200">
            <a:effectLst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900" kern="1200" dirty="0"/>
        </a:p>
      </dsp:txBody>
      <dsp:txXfrm>
        <a:off x="3506971" y="2388128"/>
        <a:ext cx="1756271" cy="1131467"/>
      </dsp:txXfrm>
    </dsp:sp>
    <dsp:sp modelId="{763683CB-8686-4B3B-A3E5-87CFB1E68F02}">
      <dsp:nvSpPr>
        <dsp:cNvPr id="0" name=""/>
        <dsp:cNvSpPr/>
      </dsp:nvSpPr>
      <dsp:spPr>
        <a:xfrm>
          <a:off x="4707203" y="1830814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4083704"/>
            <a:satOff val="-16990"/>
            <a:lumOff val="4003"/>
            <a:alphaOff val="0"/>
          </a:schemeClr>
        </a:solidFill>
        <a:ln w="12700" cap="flat" cmpd="sng" algn="ctr">
          <a:solidFill>
            <a:schemeClr val="accent4">
              <a:hueOff val="4083704"/>
              <a:satOff val="-16990"/>
              <a:lumOff val="40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8C3E5-2BC9-4575-86B2-4B8A3AD84BA3}">
      <dsp:nvSpPr>
        <dsp:cNvPr id="0" name=""/>
        <dsp:cNvSpPr/>
      </dsp:nvSpPr>
      <dsp:spPr>
        <a:xfrm rot="5400000">
          <a:off x="5433961" y="1545053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59C10-8EB4-404E-A916-4638BDA44BBA}">
      <dsp:nvSpPr>
        <dsp:cNvPr id="0" name=""/>
        <dsp:cNvSpPr/>
      </dsp:nvSpPr>
      <dsp:spPr>
        <a:xfrm>
          <a:off x="5308111" y="1886245"/>
          <a:ext cx="1593552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4. </a:t>
          </a:r>
          <a:r>
            <a:rPr lang="nb-NO" sz="1800" b="1" i="0" kern="1200">
              <a:effectLst/>
            </a:rPr>
            <a:t>Data- innsamling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Observasjon, intervju eller spørreskjema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Hvordan skal vi samle inn informasjon </a:t>
          </a:r>
          <a:endParaRPr lang="nb-NO" sz="1600" i="1" kern="1200" dirty="0">
            <a:effectLst/>
          </a:endParaRPr>
        </a:p>
      </dsp:txBody>
      <dsp:txXfrm>
        <a:off x="5308111" y="1886245"/>
        <a:ext cx="1593552" cy="1131467"/>
      </dsp:txXfrm>
    </dsp:sp>
    <dsp:sp modelId="{8D8E87CA-5BA4-4F00-9E22-10A10BC762FF}">
      <dsp:nvSpPr>
        <dsp:cNvPr id="0" name=""/>
        <dsp:cNvSpPr/>
      </dsp:nvSpPr>
      <dsp:spPr>
        <a:xfrm>
          <a:off x="6337789" y="1439792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5717186"/>
            <a:satOff val="-23787"/>
            <a:lumOff val="5605"/>
            <a:alphaOff val="0"/>
          </a:schemeClr>
        </a:solidFill>
        <a:ln w="12700" cap="flat" cmpd="sng" algn="ctr">
          <a:solidFill>
            <a:schemeClr val="accent4">
              <a:hueOff val="5717186"/>
              <a:satOff val="-23787"/>
              <a:lumOff val="56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1985C-3C27-4C60-8A14-AF8796F1A43B}">
      <dsp:nvSpPr>
        <dsp:cNvPr id="0" name=""/>
        <dsp:cNvSpPr/>
      </dsp:nvSpPr>
      <dsp:spPr>
        <a:xfrm rot="5400000">
          <a:off x="7136365" y="1154031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057E5-3F8E-44E4-8455-B3B4E06C7AA7}">
      <dsp:nvSpPr>
        <dsp:cNvPr id="0" name=""/>
        <dsp:cNvSpPr/>
      </dsp:nvSpPr>
      <dsp:spPr>
        <a:xfrm>
          <a:off x="7066749" y="1620838"/>
          <a:ext cx="1508191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5</a:t>
          </a:r>
          <a:r>
            <a:rPr lang="nb-NO" sz="1800" b="1" i="0" kern="1200">
              <a:effectLst/>
            </a:rPr>
            <a:t>. Analysere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Sortere, ordne data i system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har vi funnet ut og hvordan kan vi vise frem dette på en best mulig måte?  </a:t>
          </a:r>
          <a:endParaRPr lang="nb-NO" sz="1600" i="1" kern="1200" dirty="0">
            <a:effectLst/>
          </a:endParaRPr>
        </a:p>
      </dsp:txBody>
      <dsp:txXfrm>
        <a:off x="7066749" y="1620838"/>
        <a:ext cx="1508191" cy="1131467"/>
      </dsp:txXfrm>
    </dsp:sp>
    <dsp:sp modelId="{965FF2A4-3CE4-4016-95DD-2BCFC950920D}">
      <dsp:nvSpPr>
        <dsp:cNvPr id="0" name=""/>
        <dsp:cNvSpPr/>
      </dsp:nvSpPr>
      <dsp:spPr>
        <a:xfrm>
          <a:off x="8040193" y="1048770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E1E59-2A19-4F4E-A687-908129C3E255}">
      <dsp:nvSpPr>
        <dsp:cNvPr id="0" name=""/>
        <dsp:cNvSpPr/>
      </dsp:nvSpPr>
      <dsp:spPr>
        <a:xfrm rot="5400000">
          <a:off x="8671762" y="747079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8167408"/>
            <a:satOff val="-33981"/>
            <a:lumOff val="8007"/>
            <a:alphaOff val="0"/>
          </a:schemeClr>
        </a:solidFill>
        <a:ln w="12700" cap="flat" cmpd="sng" algn="ctr">
          <a:solidFill>
            <a:schemeClr val="accent4">
              <a:hueOff val="8167408"/>
              <a:satOff val="-33981"/>
              <a:lumOff val="80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C212F-DA6C-42FC-895A-2593C549A1F2}">
      <dsp:nvSpPr>
        <dsp:cNvPr id="0" name=""/>
        <dsp:cNvSpPr/>
      </dsp:nvSpPr>
      <dsp:spPr>
        <a:xfrm>
          <a:off x="8588882" y="1267030"/>
          <a:ext cx="1512606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6. </a:t>
          </a:r>
          <a:r>
            <a:rPr lang="nb-NO" sz="1800" b="1" i="0" kern="1200">
              <a:effectLst/>
            </a:rPr>
            <a:t>Diskusjon</a:t>
          </a:r>
          <a:r>
            <a:rPr lang="nb-NO" sz="1800" b="0" i="0" kern="1200">
              <a:effectLst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Oppsummere,  sammenlikne og kritisere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Hvor viktig er kunnskapen vi har funnet. Hvem er den viktig for. Hvordan kan den brukes?  </a:t>
          </a:r>
          <a:endParaRPr lang="nb-NO" sz="1600" kern="1200" dirty="0">
            <a:effectLst/>
          </a:endParaRPr>
        </a:p>
      </dsp:txBody>
      <dsp:txXfrm>
        <a:off x="8588882" y="1267030"/>
        <a:ext cx="1512606" cy="1131467"/>
      </dsp:txXfrm>
    </dsp:sp>
    <dsp:sp modelId="{D9BB8191-41E5-4753-AAC2-FBF8DA27C52B}">
      <dsp:nvSpPr>
        <dsp:cNvPr id="0" name=""/>
        <dsp:cNvSpPr/>
      </dsp:nvSpPr>
      <dsp:spPr>
        <a:xfrm>
          <a:off x="9752139" y="657748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8984149"/>
            <a:satOff val="-37379"/>
            <a:lumOff val="8807"/>
            <a:alphaOff val="0"/>
          </a:schemeClr>
        </a:solidFill>
        <a:ln w="12700" cap="flat" cmpd="sng" algn="ctr">
          <a:solidFill>
            <a:schemeClr val="accent4">
              <a:hueOff val="8984149"/>
              <a:satOff val="-37379"/>
              <a:lumOff val="88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CC3AC-4363-43CF-ACB4-F3FB61130544}">
      <dsp:nvSpPr>
        <dsp:cNvPr id="0" name=""/>
        <dsp:cNvSpPr/>
      </dsp:nvSpPr>
      <dsp:spPr>
        <a:xfrm rot="5400000">
          <a:off x="10477001" y="385624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CD52C-E194-4F32-A98D-EBD3703AB189}">
      <dsp:nvSpPr>
        <dsp:cNvPr id="0" name=""/>
        <dsp:cNvSpPr/>
      </dsp:nvSpPr>
      <dsp:spPr>
        <a:xfrm>
          <a:off x="10381368" y="818100"/>
          <a:ext cx="1240336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7</a:t>
          </a:r>
          <a:r>
            <a:rPr lang="nb-NO" sz="1800" b="0" i="0" kern="1200">
              <a:effectLst/>
            </a:rPr>
            <a:t>.</a:t>
          </a:r>
          <a:r>
            <a:rPr lang="nb-NO" sz="1600" b="1" i="0" kern="1200">
              <a:effectLst/>
            </a:rPr>
            <a:t>Formidle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Presentere og fortelle videre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Hvordan kan andre bli kjent med det vi har funnet ut?</a:t>
          </a:r>
          <a:r>
            <a:rPr lang="nb-NO" sz="1600" b="0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 </a:t>
          </a:r>
          <a:endParaRPr lang="nb-NO" sz="1600" kern="1200" dirty="0"/>
        </a:p>
      </dsp:txBody>
      <dsp:txXfrm>
        <a:off x="10381368" y="818100"/>
        <a:ext cx="1240336" cy="1131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4939C-1348-4801-91DA-CF2D6B08DAB4}">
      <dsp:nvSpPr>
        <dsp:cNvPr id="0" name=""/>
        <dsp:cNvSpPr/>
      </dsp:nvSpPr>
      <dsp:spPr>
        <a:xfrm>
          <a:off x="0" y="1642"/>
          <a:ext cx="7873907" cy="18355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b="1" kern="1200" dirty="0">
              <a:solidFill>
                <a:schemeClr val="tx1"/>
              </a:solidFill>
            </a:rPr>
            <a:t>Observasjonsstedet</a:t>
          </a:r>
          <a:r>
            <a:rPr lang="nb-NO" sz="2800" b="1" kern="1200" dirty="0"/>
            <a:t> er det stedet vi gjør observasjonen.</a:t>
          </a:r>
          <a:r>
            <a:rPr lang="nb-NO" sz="2800" b="1" kern="1200" dirty="0">
              <a:solidFill>
                <a:schemeClr val="accent2"/>
              </a:solidFill>
            </a:rPr>
            <a:t> </a:t>
          </a:r>
          <a:r>
            <a:rPr lang="nb-NO" sz="2800" b="1" kern="1200" dirty="0"/>
            <a:t>For eksempel i barnehagen, i butikken, i klassen, i skogen ved bekken eller andre steder. </a:t>
          </a:r>
        </a:p>
      </dsp:txBody>
      <dsp:txXfrm>
        <a:off x="89603" y="91245"/>
        <a:ext cx="7694701" cy="1656322"/>
      </dsp:txXfrm>
    </dsp:sp>
    <dsp:sp modelId="{91F4B347-6CBB-4DCE-A57E-4F6DD3325E41}">
      <dsp:nvSpPr>
        <dsp:cNvPr id="0" name=""/>
        <dsp:cNvSpPr/>
      </dsp:nvSpPr>
      <dsp:spPr>
        <a:xfrm>
          <a:off x="12430" y="1850306"/>
          <a:ext cx="7849045" cy="183552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b="1" kern="1200" dirty="0"/>
            <a:t>Observasjon tar </a:t>
          </a:r>
          <a:r>
            <a:rPr lang="nb-NO" sz="2800" b="1" kern="1200" dirty="0">
              <a:solidFill>
                <a:schemeClr val="tx1"/>
              </a:solidFill>
            </a:rPr>
            <a:t>tid</a:t>
          </a:r>
          <a:r>
            <a:rPr lang="nb-NO" sz="2800" b="1" kern="1200" dirty="0"/>
            <a:t>. Sett av god tid i planen for </a:t>
          </a:r>
          <a:r>
            <a:rPr lang="nb-NO" sz="2800" b="1" kern="1200" dirty="0">
              <a:latin typeface="Calibri Light" panose="020F0302020204030204"/>
            </a:rPr>
            <a:t>observasjonen</a:t>
          </a:r>
          <a:r>
            <a:rPr lang="nb-NO" sz="2800" b="1" kern="1200" dirty="0"/>
            <a:t>.</a:t>
          </a:r>
          <a:endParaRPr lang="en-US" sz="2800" b="1" kern="1200" dirty="0"/>
        </a:p>
      </dsp:txBody>
      <dsp:txXfrm>
        <a:off x="102033" y="1939909"/>
        <a:ext cx="7669839" cy="1656322"/>
      </dsp:txXfrm>
    </dsp:sp>
    <dsp:sp modelId="{37FE4B8C-77D3-4026-8AFA-B9CCEA2108A3}">
      <dsp:nvSpPr>
        <dsp:cNvPr id="0" name=""/>
        <dsp:cNvSpPr/>
      </dsp:nvSpPr>
      <dsp:spPr>
        <a:xfrm>
          <a:off x="0" y="3698969"/>
          <a:ext cx="7873907" cy="183552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b="1" kern="1200" dirty="0"/>
            <a:t>Observasjon krever </a:t>
          </a:r>
          <a:r>
            <a:rPr lang="nb-NO" sz="2800" b="1" kern="1200" dirty="0">
              <a:solidFill>
                <a:schemeClr val="tx1"/>
              </a:solidFill>
            </a:rPr>
            <a:t>godkjenning</a:t>
          </a:r>
          <a:r>
            <a:rPr lang="nb-NO" sz="2800" b="1" kern="1200" dirty="0"/>
            <a:t> fra de som blir observert eller som er ansvarlig for stedet du gjør observasjonen.</a:t>
          </a:r>
          <a:r>
            <a:rPr lang="nb-NO" sz="2800" b="1" kern="1200" dirty="0">
              <a:latin typeface="Calibri Light" panose="020F0302020204030204"/>
            </a:rPr>
            <a:t> </a:t>
          </a:r>
          <a:endParaRPr lang="en-US" sz="2800" b="1" kern="1200" dirty="0"/>
        </a:p>
      </dsp:txBody>
      <dsp:txXfrm>
        <a:off x="89603" y="3788572"/>
        <a:ext cx="7694701" cy="1656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14:04:31.8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10141 683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14:06:09.07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3178.68604"/>
      <inkml:brushProperty name="anchorY" value="1380.12708"/>
      <inkml:brushProperty name="scaleFactor" value="0.5"/>
    </inkml:brush>
  </inkml:definitions>
  <inkml:trace contextRef="#ctx0" brushRef="#br0">0 1,'0'0,"0"0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3AC64-F204-4A6D-AA9A-C29FEE03D29A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D2007-7185-4630-A33B-BF04B3C8DE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190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C769-78AA-406E-A620-38B6A705713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14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D2007-7185-4630-A33B-BF04B3C8DEA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76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D2007-7185-4630-A33B-BF04B3C8DEA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2362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D2007-7185-4630-A33B-BF04B3C8DEA2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1319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96DB-0352-4FB7-B2DB-2FF3C7072838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26-F005-4AFE-B781-4498B6475A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9146699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96DB-0352-4FB7-B2DB-2FF3C7072838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26-F005-4AFE-B781-4498B6475A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051174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96DB-0352-4FB7-B2DB-2FF3C7072838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26-F005-4AFE-B781-4498B6475A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534672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96DB-0352-4FB7-B2DB-2FF3C7072838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26-F005-4AFE-B781-4498B6475A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424701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96DB-0352-4FB7-B2DB-2FF3C7072838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26-F005-4AFE-B781-4498B6475A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02639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96DB-0352-4FB7-B2DB-2FF3C7072838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26-F005-4AFE-B781-4498B6475A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7414962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96DB-0352-4FB7-B2DB-2FF3C7072838}" type="datetime1">
              <a:rPr lang="nb-NO" smtClean="0"/>
              <a:t>02.05.2022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26-F005-4AFE-B781-4498B6475A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192334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96DB-0352-4FB7-B2DB-2FF3C7072838}" type="datetime1">
              <a:rPr lang="nb-NO" smtClean="0"/>
              <a:t>02.05.2022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26-F005-4AFE-B781-4498B6475A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7653920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96DB-0352-4FB7-B2DB-2FF3C7072838}" type="datetime1">
              <a:rPr lang="nb-NO" smtClean="0"/>
              <a:t>02.05.2022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26-F005-4AFE-B781-4498B6475A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92978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96DB-0352-4FB7-B2DB-2FF3C7072838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26-F005-4AFE-B781-4498B6475A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159576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96DB-0352-4FB7-B2DB-2FF3C7072838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26-F005-4AFE-B781-4498B6475A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697442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96DB-0352-4FB7-B2DB-2FF3C7072838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B3F26-F005-4AFE-B781-4498B6475A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089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diagramLayout" Target="../diagrams/layout1.xml"/><Relationship Id="rId7" Type="http://schemas.openxmlformats.org/officeDocument/2006/relationships/customXml" Target="../ink/ink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NULL"/><Relationship Id="rId4" Type="http://schemas.openxmlformats.org/officeDocument/2006/relationships/diagramQuickStyle" Target="../diagrams/quickStyle1.xml"/><Relationship Id="rId9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20095" y="2575719"/>
            <a:ext cx="10257692" cy="1706562"/>
          </a:xfrm>
        </p:spPr>
        <p:txBody>
          <a:bodyPr>
            <a:noAutofit/>
          </a:bodyPr>
          <a:lstStyle/>
          <a:p>
            <a:r>
              <a:rPr lang="nb-NO" sz="4400" b="1" dirty="0"/>
              <a:t>OBSERVASJON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8" y="422029"/>
            <a:ext cx="2610099" cy="157089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919" y="316522"/>
            <a:ext cx="1417736" cy="16764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84437"/>
            <a:ext cx="3405683" cy="97601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947" y="5784437"/>
            <a:ext cx="1699847" cy="95616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7"/>
          <a:srcRect l="87012"/>
          <a:stretch/>
        </p:blipFill>
        <p:spPr>
          <a:xfrm>
            <a:off x="4985794" y="5382604"/>
            <a:ext cx="1140926" cy="128919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7369" y="5382604"/>
            <a:ext cx="957169" cy="135799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7957" y="5497830"/>
            <a:ext cx="1590307" cy="105874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9562" y="5693950"/>
            <a:ext cx="2827093" cy="7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1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F778F7C5-C109-4C23-8307-23AB4C1AB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226936"/>
            <a:ext cx="3796583" cy="379658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1F37247-1135-4F9A-9680-81C443093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ØVELSE GJØR MESTER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984AE1-E2DC-4817-974E-C4FBBF862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374" y="1690688"/>
            <a:ext cx="7981336" cy="4351338"/>
          </a:xfrm>
        </p:spPr>
        <p:txBody>
          <a:bodyPr/>
          <a:lstStyle/>
          <a:p>
            <a:r>
              <a:rPr lang="nb-NO" dirty="0"/>
              <a:t>Det er lurt å øve på å observere.</a:t>
            </a:r>
          </a:p>
          <a:p>
            <a:r>
              <a:rPr lang="nb-NO" dirty="0"/>
              <a:t>Øvelser gir deg trening i å oppdage nye ting og bedre observasjonsevnen din. </a:t>
            </a:r>
          </a:p>
          <a:p>
            <a:r>
              <a:rPr lang="nb-NO" dirty="0"/>
              <a:t>God observasjonsevne er viktig når du forsker. </a:t>
            </a:r>
            <a:endParaRPr lang="en-US" dirty="0"/>
          </a:p>
          <a:p>
            <a:r>
              <a:rPr lang="nb-NO" dirty="0"/>
              <a:t>Du kan trene deg på å observere nøye, se og høre det du ikke tenker over til vanlig eller har sett eller tenkt på før.</a:t>
            </a:r>
            <a:endParaRPr lang="en-US" dirty="0"/>
          </a:p>
          <a:p>
            <a:r>
              <a:rPr lang="nb-NO" dirty="0"/>
              <a:t>Bestem deg for noe du vil observere.</a:t>
            </a:r>
            <a:endParaRPr lang="en-US" dirty="0"/>
          </a:p>
          <a:p>
            <a:r>
              <a:rPr lang="nb-NO" dirty="0"/>
              <a:t>Hva kan du observere i ditt nærmiljø?</a:t>
            </a:r>
            <a:endParaRPr lang="en-US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F3C1CFE-7F9E-4278-925D-ADF71108D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ACEC0FD-9D59-4614-B825-0FB0F0F5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26-F005-4AFE-B781-4498B6475AF3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016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303E13D-019F-48B0-9ED2-E3BD59D9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4" y="130619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nb-NO" sz="5200" b="1" dirty="0">
                <a:solidFill>
                  <a:srgbClr val="FF0000"/>
                </a:solidFill>
              </a:rPr>
              <a:t>HER</a:t>
            </a:r>
            <a:r>
              <a:rPr lang="nb-NO" sz="5200" b="1" dirty="0"/>
              <a:t> ER VI I FORSKNINGSPROSESSEN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4A8AA60-A6A8-4E59-B4DA-0ECF911F2EB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40429" y="1264117"/>
          <a:ext cx="11708089" cy="5210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B25E634-DC36-4607-A6EA-DC5543903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ED6EAF0-913C-4509-8935-B3E63244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49A5-7572-4B75-97EC-3C5B50218D07}" type="slidenum">
              <a:rPr lang="nb-NO" smtClean="0"/>
              <a:t>2</a:t>
            </a:fld>
            <a:endParaRPr lang="nb-NO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B2F5BAB-E9EA-4F6B-A84D-D2BE28501A75}"/>
                  </a:ext>
                </a:extLst>
              </p14:cNvPr>
              <p14:cNvContentPartPr/>
              <p14:nvPr/>
            </p14:nvContentPartPr>
            <p14:xfrm>
              <a:off x="3204672" y="3336692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B2F5BAB-E9EA-4F6B-A84D-D2BE28501A7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95672" y="332769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34FF1AB-9060-44C1-99BE-F21BA70E98F7}"/>
                  </a:ext>
                </a:extLst>
              </p14:cNvPr>
              <p14:cNvContentPartPr/>
              <p14:nvPr/>
            </p14:nvContentPartPr>
            <p14:xfrm>
              <a:off x="1686912" y="1498532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34FF1AB-9060-44C1-99BE-F21BA70E98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68912" y="1480892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Bilde 1">
            <a:extLst>
              <a:ext uri="{FF2B5EF4-FFF2-40B4-BE49-F238E27FC236}">
                <a16:creationId xmlns:a16="http://schemas.microsoft.com/office/drawing/2014/main" id="{97F06A9D-8FB0-4177-89FA-FE5BCF7F8C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1638" y="1484228"/>
            <a:ext cx="810838" cy="145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6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3B625C-A051-4ACF-835B-AC04702A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… OG HER ER VI PÅ FISKEN</a:t>
            </a:r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BDBF7D2A-3B63-45BF-A871-0DB9ACCD1DE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837" y="1818969"/>
            <a:ext cx="6219350" cy="3962400"/>
          </a:xfrm>
          <a:prstGeom prst="rect">
            <a:avLst/>
          </a:prstGeom>
          <a:noFill/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A6DBA2B-E46B-4D31-9C02-5B7B9547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1903BCC-51CB-4101-B56A-745FA18E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2DEA-C249-43B9-899E-9D0D3EBC77B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948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05284" cy="1325563"/>
          </a:xfrm>
        </p:spPr>
        <p:txBody>
          <a:bodyPr/>
          <a:lstStyle/>
          <a:p>
            <a:r>
              <a:rPr lang="nb-NO" b="1" dirty="0"/>
              <a:t>VI SNAKKER SAMMEN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4874" b="12960"/>
          <a:stretch/>
        </p:blipFill>
        <p:spPr>
          <a:xfrm>
            <a:off x="6823448" y="222421"/>
            <a:ext cx="5051666" cy="4856206"/>
          </a:xfrm>
          <a:prstGeom prst="rect">
            <a:avLst/>
          </a:pr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C9A74F2-0F3F-401C-985B-94C3604B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3008DD31-B371-4849-8D61-C453FACA0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26-F005-4AFE-B781-4498B6475AF3}" type="slidenum">
              <a:rPr lang="nb-NO" smtClean="0"/>
              <a:t>4</a:t>
            </a:fld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963827" y="2100649"/>
            <a:ext cx="4188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/>
              <a:t>Hva er dette?</a:t>
            </a:r>
          </a:p>
          <a:p>
            <a:endParaRPr lang="nb-NO" sz="4800"/>
          </a:p>
          <a:p>
            <a:r>
              <a:rPr lang="nb-NO" sz="4800"/>
              <a:t> 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75" y="3753233"/>
            <a:ext cx="6766354" cy="213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5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D3614-B6CD-4FB6-937D-CB2945722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3" y="640823"/>
            <a:ext cx="3630828" cy="5583148"/>
          </a:xfrm>
        </p:spPr>
        <p:txBody>
          <a:bodyPr anchor="ctr">
            <a:normAutofit/>
          </a:bodyPr>
          <a:lstStyle/>
          <a:p>
            <a:r>
              <a:rPr lang="nb-NO" sz="4000" b="1" dirty="0"/>
              <a:t>Om observasjon</a:t>
            </a:r>
            <a:endParaRPr lang="nb-NO" sz="4600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C449FD-C9CB-4399-916C-C68D70CCBE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162259"/>
              </p:ext>
            </p:extLst>
          </p:nvPr>
        </p:nvGraphicFramePr>
        <p:xfrm>
          <a:off x="3910321" y="681036"/>
          <a:ext cx="7873907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09C34F0-8CE1-4EAA-8A36-F6190725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72BFF8A-1881-412A-8E8F-357937CF3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26-F005-4AFE-B781-4498B6475AF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8242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65A9-CDA7-4F10-B044-06B3E5CC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315" y="291437"/>
            <a:ext cx="7927156" cy="1856571"/>
          </a:xfrm>
        </p:spPr>
        <p:txBody>
          <a:bodyPr anchor="ctr">
            <a:normAutofit/>
          </a:bodyPr>
          <a:lstStyle/>
          <a:p>
            <a:r>
              <a:rPr lang="nb-NO" b="1" dirty="0"/>
              <a:t>Om situasjonen du observerer</a:t>
            </a:r>
            <a:r>
              <a:rPr lang="nb-NO" sz="4000" b="1" dirty="0"/>
              <a:t> </a:t>
            </a:r>
            <a:br>
              <a:rPr lang="nb-NO" sz="4000" dirty="0"/>
            </a:br>
            <a:endParaRPr lang="nb-NO" sz="4000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F1C97DD-C25D-4D51-B73B-055A142D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96F2E0A-1BCE-4133-B055-E1873DB9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26-F005-4AFE-B781-4498B6475AF3}" type="slidenum">
              <a:rPr lang="nb-NO" smtClean="0"/>
              <a:t>6</a:t>
            </a:fld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603F81C3-776D-46B5-8DAF-422D0CA88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589" y="1599482"/>
            <a:ext cx="7718322" cy="487997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nb-NO" dirty="0"/>
              <a:t>Situasjonen vi observerer kan for eksempel være samlingsstunden i barnehagen, elever i norsk timen, personen som arbeider med veiarbeid, eller insekter ved bekken en morgen. </a:t>
            </a:r>
          </a:p>
          <a:p>
            <a:pPr lvl="0"/>
            <a:r>
              <a:rPr lang="nb-NO" dirty="0"/>
              <a:t>Når du observerer en person eller flere, er du i situasjonen. Du ser og lytter. Du får en oversikt og erfaring med det som skjer.  </a:t>
            </a:r>
          </a:p>
          <a:p>
            <a:pPr lvl="0"/>
            <a:r>
              <a:rPr lang="nb-NO" dirty="0"/>
              <a:t>Du kan også påvirke situasjonen bare ved at du er der - Pass på!</a:t>
            </a:r>
          </a:p>
          <a:p>
            <a:pPr lvl="0"/>
            <a:r>
              <a:rPr lang="nb-NO" dirty="0"/>
              <a:t>Observasjon kan være den eneste måten å samle inn data fra personer som for eksempel ikke kan snakke. </a:t>
            </a:r>
          </a:p>
          <a:p>
            <a:pPr lvl="0"/>
            <a:r>
              <a:rPr lang="nb-NO" dirty="0"/>
              <a:t>Vi registrerer hva personer gjør, ikke hva de sier de gjør.</a:t>
            </a:r>
          </a:p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86FD577-602A-4FAC-9149-7BB2BBEF4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406" y="136525"/>
            <a:ext cx="2074707" cy="1886097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052A8A6-B95D-4760-8ABA-2BE936236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911" y="4212352"/>
            <a:ext cx="3531317" cy="2354211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0CC1314-26F1-4FED-84E9-2EF3A7AA90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9140" y="2251894"/>
            <a:ext cx="2784858" cy="18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8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5349978" y="556056"/>
            <a:ext cx="6064045" cy="598285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/>
              <a:t>Observasjon er det vi ser i øyeblikket.</a:t>
            </a:r>
          </a:p>
          <a:p>
            <a:pPr>
              <a:lnSpc>
                <a:spcPct val="150000"/>
              </a:lnSpc>
            </a:pPr>
            <a:r>
              <a:rPr lang="nb-NO" dirty="0"/>
              <a:t>Vi </a:t>
            </a:r>
            <a:r>
              <a:rPr lang="nb-NO" b="1" dirty="0"/>
              <a:t>beskriver</a:t>
            </a:r>
            <a:r>
              <a:rPr lang="nb-NO" dirty="0"/>
              <a:t> hva folk gjør, deres </a:t>
            </a:r>
            <a:r>
              <a:rPr lang="nb-NO" b="1" dirty="0"/>
              <a:t>atferd.</a:t>
            </a:r>
            <a:endParaRPr lang="nb-NO" b="1" dirty="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nb-NO" dirty="0"/>
              <a:t>Vi skriver ned det vi: </a:t>
            </a:r>
          </a:p>
          <a:p>
            <a:pPr lvl="1">
              <a:lnSpc>
                <a:spcPct val="150000"/>
              </a:lnSpc>
            </a:pPr>
            <a:r>
              <a:rPr lang="nb-NO" sz="2800" dirty="0"/>
              <a:t>Ser</a:t>
            </a:r>
          </a:p>
          <a:p>
            <a:pPr lvl="1">
              <a:lnSpc>
                <a:spcPct val="150000"/>
              </a:lnSpc>
            </a:pPr>
            <a:r>
              <a:rPr lang="nb-NO" sz="2800" dirty="0"/>
              <a:t>Lukter</a:t>
            </a:r>
          </a:p>
          <a:p>
            <a:pPr lvl="1">
              <a:lnSpc>
                <a:spcPct val="150000"/>
              </a:lnSpc>
            </a:pPr>
            <a:r>
              <a:rPr lang="nb-NO" sz="2800" dirty="0"/>
              <a:t>Hører</a:t>
            </a:r>
          </a:p>
          <a:p>
            <a:pPr>
              <a:lnSpc>
                <a:spcPct val="150000"/>
              </a:lnSpc>
            </a:pPr>
            <a:r>
              <a:rPr lang="nb-NO" dirty="0"/>
              <a:t>Vi skal ikke </a:t>
            </a:r>
            <a:r>
              <a:rPr lang="nb-NO" b="1" dirty="0"/>
              <a:t>tolke</a:t>
            </a:r>
            <a:r>
              <a:rPr lang="nb-NO" dirty="0"/>
              <a:t>, bare beskrive. </a:t>
            </a:r>
          </a:p>
          <a:p>
            <a:pPr marL="0" indent="0">
              <a:buNone/>
            </a:pPr>
            <a:endParaRPr lang="nb-NO" dirty="0">
              <a:cs typeface="Calibri"/>
            </a:endParaRPr>
          </a:p>
          <a:p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7814396-7264-4D15-A812-BD53F649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05B3A5D-F028-40C9-A786-46A9B445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26-F005-4AFE-B781-4498B6475AF3}" type="slidenum">
              <a:rPr lang="nb-NO" smtClean="0"/>
              <a:t>7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7CF2697-EDE3-4083-8898-50A80DDEE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19" y="866438"/>
            <a:ext cx="4194412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86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F70EE6-D847-410F-84B6-9917C1E36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17" y="136525"/>
            <a:ext cx="10515600" cy="1325563"/>
          </a:xfrm>
        </p:spPr>
        <p:txBody>
          <a:bodyPr/>
          <a:lstStyle/>
          <a:p>
            <a:r>
              <a:rPr lang="nb-NO" b="1" dirty="0"/>
              <a:t>ÅPEN OG SKJULT OBSERVASJON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78D259-FE69-4012-9E80-2677F6C34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92" y="1321773"/>
            <a:ext cx="7642122" cy="5217139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70000"/>
              </a:lnSpc>
            </a:pPr>
            <a:r>
              <a:rPr lang="nb-NO" sz="7600" dirty="0"/>
              <a:t>Åpen observasjon er mest vanlig. Da vet personen at vi observerer, men ikke alltid akkurat hva det er. For eksempel: Vi kan fortelle en assistent i barnehagen/personen at vi vil observere hvordan «du hjelper et barn i påkledning», men det vi ser mest på er hvordan personen snakker med barnet.</a:t>
            </a:r>
          </a:p>
          <a:p>
            <a:pPr lvl="0">
              <a:lnSpc>
                <a:spcPct val="170000"/>
              </a:lnSpc>
            </a:pPr>
            <a:r>
              <a:rPr lang="nb-NO" sz="7600" dirty="0"/>
              <a:t>Skjult observasjon betyr at den vi observere ikke vet at han/ hun blir observert. Når du observerer andre i det skjulte og skriver om det etterpå, må du være nøye med å svare på etiske regler (etisk dilemma). </a:t>
            </a:r>
          </a:p>
          <a:p>
            <a:pPr lvl="0">
              <a:lnSpc>
                <a:spcPct val="170000"/>
              </a:lnSpc>
            </a:pPr>
            <a:r>
              <a:rPr lang="nb-NO" sz="7600" dirty="0"/>
              <a:t>Du må søke om å få gjøre observasjonen uansett om du bruker åpen eller skjult observasjon. Du må innhente samtykke!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A0B301-B5BC-48E9-9C79-D79276DDE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Forskerkurs for personer med utviklingshemming, 2019-2022.  HIOF, NTNU, OSLOMET, HIMOLDE, VID, NORD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730FD2E-ABE1-499B-836A-A1BA3AA52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814" y="2488355"/>
            <a:ext cx="3602908" cy="233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9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UTVALG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535698"/>
            <a:ext cx="9832259" cy="362912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b-NO" dirty="0"/>
              <a:t>Vi må tenke over hvem det er lurt å observere for å få svar på det vi undersøker.</a:t>
            </a:r>
          </a:p>
          <a:p>
            <a:r>
              <a:rPr lang="nb-NO" dirty="0"/>
              <a:t>Det blir utvalget vårt.</a:t>
            </a:r>
            <a:endParaRPr lang="nb-NO" dirty="0">
              <a:cs typeface="Calibri"/>
            </a:endParaRPr>
          </a:p>
          <a:p>
            <a:r>
              <a:rPr lang="nb-NO" dirty="0"/>
              <a:t>Det kan være en gruppe, eller en enkeltperson. Kanskje kan det være noen som har samme diagnose?</a:t>
            </a:r>
            <a:endParaRPr lang="nb-NO" dirty="0">
              <a:cs typeface="Calibri"/>
            </a:endParaRPr>
          </a:p>
          <a:p>
            <a:endParaRPr lang="nb-NO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b-NO" dirty="0"/>
              <a:t>Det er temaet vi vil undersøke som skal styre hvem vi velger å observere. 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E76DD7-FD08-457B-82E6-C05663FAA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A1A5755-9410-4B27-8E6B-7A1B0D8E1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26-F005-4AFE-B781-4498B6475AF3}" type="slidenum">
              <a:rPr lang="nb-NO" smtClean="0"/>
              <a:t>9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8884216-8859-415B-8E86-9DDAD9943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685" y="219869"/>
            <a:ext cx="5112774" cy="18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28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8F6B0D4B41FA41BC01CD0D24188169" ma:contentTypeVersion="12" ma:contentTypeDescription="Opprett et nytt dokument." ma:contentTypeScope="" ma:versionID="18d9a53eb47669040282f2fb1f92bb1c">
  <xsd:schema xmlns:xsd="http://www.w3.org/2001/XMLSchema" xmlns:xs="http://www.w3.org/2001/XMLSchema" xmlns:p="http://schemas.microsoft.com/office/2006/metadata/properties" xmlns:ns2="e84ae1cb-83da-46e9-90cf-a6223a3d62b4" xmlns:ns3="330e2b19-d22b-458d-836c-196ed8ef0578" targetNamespace="http://schemas.microsoft.com/office/2006/metadata/properties" ma:root="true" ma:fieldsID="4f18f6ffda4848f895b9fb842a6a77b2" ns2:_="" ns3:_="">
    <xsd:import namespace="e84ae1cb-83da-46e9-90cf-a6223a3d62b4"/>
    <xsd:import namespace="330e2b19-d22b-458d-836c-196ed8ef05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ae1cb-83da-46e9-90cf-a6223a3d6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e2b19-d22b-458d-836c-196ed8ef05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3CEC9D-C159-461C-9969-56E0E7C65E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BC863C-3623-4DD1-904B-68A7EFEE020B}">
  <ds:schemaRefs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330e2b19-d22b-458d-836c-196ed8ef0578"/>
    <ds:schemaRef ds:uri="e84ae1cb-83da-46e9-90cf-a6223a3d62b4"/>
  </ds:schemaRefs>
</ds:datastoreItem>
</file>

<file path=customXml/itemProps3.xml><?xml version="1.0" encoding="utf-8"?>
<ds:datastoreItem xmlns:ds="http://schemas.openxmlformats.org/officeDocument/2006/customXml" ds:itemID="{394ECC01-DF85-446E-8ACB-97751B1270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4ae1cb-83da-46e9-90cf-a6223a3d62b4"/>
    <ds:schemaRef ds:uri="330e2b19-d22b-458d-836c-196ed8ef05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851</Words>
  <Application>Microsoft Office PowerPoint</Application>
  <PresentationFormat>Widescreen</PresentationFormat>
  <Paragraphs>83</Paragraphs>
  <Slides>10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OBSERVASJON</vt:lpstr>
      <vt:lpstr>HER ER VI I FORSKNINGSPROSESSEN</vt:lpstr>
      <vt:lpstr>… OG HER ER VI PÅ FISKEN</vt:lpstr>
      <vt:lpstr>VI SNAKKER SAMMEN</vt:lpstr>
      <vt:lpstr>Om observasjon</vt:lpstr>
      <vt:lpstr>Om situasjonen du observerer  </vt:lpstr>
      <vt:lpstr>PowerPoint-presentasjon</vt:lpstr>
      <vt:lpstr>ÅPEN OG SKJULT OBSERVASJON</vt:lpstr>
      <vt:lpstr>UTVALG</vt:lpstr>
      <vt:lpstr>ØVELSE GJØR MESTER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Kursdag - Forskerskolen tirsdag 16.03.2021 Observasjon</dc:title>
  <dc:creator>Gerd Hilde Lunde</dc:creator>
  <cp:lastModifiedBy>May Østby</cp:lastModifiedBy>
  <cp:revision>11</cp:revision>
  <dcterms:created xsi:type="dcterms:W3CDTF">2021-03-16T13:33:31Z</dcterms:created>
  <dcterms:modified xsi:type="dcterms:W3CDTF">2022-05-02T14:36:20Z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0x010100718F6B0D4B41FA41BC01CD0D24188169</vt:lpwstr>
  </property>
</Properties>
</file>