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269" r:id="rId5"/>
    <p:sldId id="303" r:id="rId6"/>
    <p:sldId id="262" r:id="rId7"/>
    <p:sldId id="263" r:id="rId8"/>
    <p:sldId id="272" r:id="rId9"/>
    <p:sldId id="309" r:id="rId10"/>
    <p:sldId id="271" r:id="rId11"/>
    <p:sldId id="265" r:id="rId12"/>
    <p:sldId id="288" r:id="rId13"/>
    <p:sldId id="277" r:id="rId14"/>
    <p:sldId id="304" r:id="rId15"/>
    <p:sldId id="305" r:id="rId16"/>
    <p:sldId id="306" r:id="rId17"/>
    <p:sldId id="307" r:id="rId18"/>
    <p:sldId id="308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84805" autoAdjust="0"/>
  </p:normalViewPr>
  <p:slideViewPr>
    <p:cSldViewPr snapToGrid="0">
      <p:cViewPr varScale="1">
        <p:scale>
          <a:sx n="57" d="100"/>
          <a:sy n="57" d="100"/>
        </p:scale>
        <p:origin x="10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F7B6D-B586-46D7-80E4-67E28A16F06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63D48D30-1005-4CAB-995D-DCBF718FCF1A}">
      <dgm:prSet phldrT="[Text]" custT="1"/>
      <dgm:spPr/>
      <dgm:t>
        <a:bodyPr/>
        <a:lstStyle/>
        <a:p>
          <a:r>
            <a:rPr lang="nb-NO" sz="1600" b="1" i="0"/>
            <a:t>1</a:t>
          </a:r>
          <a:r>
            <a:rPr lang="nb-NO" sz="1600" b="0" i="0"/>
            <a:t>.</a:t>
          </a:r>
          <a:r>
            <a:rPr lang="nb-NO" sz="1600" b="1" i="0">
              <a:effectLst/>
            </a:rPr>
            <a:t>Hva skal undersøkes  </a:t>
          </a:r>
        </a:p>
        <a:p>
          <a:r>
            <a:rPr lang="nb-NO" sz="1600" b="0" i="0">
              <a:effectLst/>
            </a:rPr>
            <a:t>Forsknings-spørsmål, problemstilling, hypotese </a:t>
          </a:r>
        </a:p>
        <a:p>
          <a:r>
            <a:rPr lang="nb-NO" sz="1600" b="0" i="1">
              <a:effectLst/>
            </a:rPr>
            <a:t>Hva vil vi finne ut?</a:t>
          </a:r>
          <a:r>
            <a:rPr lang="nb-NO" sz="1400" b="0" i="1">
              <a:effectLst/>
            </a:rPr>
            <a:t> </a:t>
          </a:r>
          <a:endParaRPr lang="nb-NO" sz="1400" b="0" i="0">
            <a:effectLst/>
          </a:endParaRPr>
        </a:p>
        <a:p>
          <a:endParaRPr lang="nb-NO" sz="1600" dirty="0"/>
        </a:p>
      </dgm:t>
    </dgm:pt>
    <dgm:pt modelId="{D9A0D32D-0679-4395-A527-8BAA167796C5}" type="parTrans" cxnId="{C5DF9F15-A8DE-4FBF-A63E-734C462506C5}">
      <dgm:prSet/>
      <dgm:spPr/>
      <dgm:t>
        <a:bodyPr/>
        <a:lstStyle/>
        <a:p>
          <a:endParaRPr lang="nb-NO"/>
        </a:p>
      </dgm:t>
    </dgm:pt>
    <dgm:pt modelId="{164989D5-CE62-4655-B378-ECADCA4BCA67}" type="sibTrans" cxnId="{C5DF9F15-A8DE-4FBF-A63E-734C462506C5}">
      <dgm:prSet/>
      <dgm:spPr/>
      <dgm:t>
        <a:bodyPr/>
        <a:lstStyle/>
        <a:p>
          <a:endParaRPr lang="nb-NO"/>
        </a:p>
      </dgm:t>
    </dgm:pt>
    <dgm:pt modelId="{3B2C123E-DF8F-422B-8D89-50546358D8F7}">
      <dgm:prSet phldrT="[Text]" custT="1"/>
      <dgm:spPr/>
      <dgm:t>
        <a:bodyPr/>
        <a:lstStyle/>
        <a:p>
          <a:r>
            <a:rPr lang="nb-NO" sz="1800" b="1" i="0">
              <a:effectLst/>
            </a:rPr>
            <a:t>2.Søke litteratur</a:t>
          </a:r>
          <a:r>
            <a:rPr lang="nb-NO" sz="1800" b="0" i="0">
              <a:effectLst/>
            </a:rPr>
            <a:t> </a:t>
          </a:r>
        </a:p>
        <a:p>
          <a:r>
            <a:rPr lang="nb-NO" sz="1600" b="0" i="0">
              <a:effectLst/>
            </a:rPr>
            <a:t>Finne ut mer om samme tema          </a:t>
          </a:r>
        </a:p>
        <a:p>
          <a:r>
            <a:rPr lang="nb-NO" sz="1600" b="0" i="1">
              <a:effectLst/>
            </a:rPr>
            <a:t>Hva har andre funnet ut om temaet? </a:t>
          </a:r>
          <a:endParaRPr lang="nb-NO" sz="1600" dirty="0">
            <a:effectLst/>
          </a:endParaRPr>
        </a:p>
      </dgm:t>
    </dgm:pt>
    <dgm:pt modelId="{97B11656-3493-46A8-92A9-393D5A190714}" type="parTrans" cxnId="{98A020D7-9299-4564-B9FC-BD49597D13F8}">
      <dgm:prSet/>
      <dgm:spPr/>
      <dgm:t>
        <a:bodyPr/>
        <a:lstStyle/>
        <a:p>
          <a:endParaRPr lang="nb-NO"/>
        </a:p>
      </dgm:t>
    </dgm:pt>
    <dgm:pt modelId="{FB58F36F-E742-4CE7-B344-7AD1F1FC5440}" type="sibTrans" cxnId="{98A020D7-9299-4564-B9FC-BD49597D13F8}">
      <dgm:prSet/>
      <dgm:spPr/>
      <dgm:t>
        <a:bodyPr/>
        <a:lstStyle/>
        <a:p>
          <a:endParaRPr lang="nb-NO"/>
        </a:p>
      </dgm:t>
    </dgm:pt>
    <dgm:pt modelId="{B78F3384-2C17-4D1B-8FD1-C5015E9C64AD}">
      <dgm:prSet phldrT="[Text]" custT="1"/>
      <dgm:spPr/>
      <dgm:t>
        <a:bodyPr/>
        <a:lstStyle/>
        <a:p>
          <a:r>
            <a:rPr lang="nb-NO" sz="1800" b="1" i="0"/>
            <a:t>3</a:t>
          </a:r>
          <a:r>
            <a:rPr lang="nb-NO" sz="1800" b="1" i="0">
              <a:effectLst/>
            </a:rPr>
            <a:t>. Planlegge</a:t>
          </a:r>
          <a:r>
            <a:rPr lang="nb-NO" sz="1800" b="0" i="0">
              <a:effectLst/>
            </a:rPr>
            <a:t>   </a:t>
          </a:r>
        </a:p>
        <a:p>
          <a:r>
            <a:rPr lang="nb-NO" sz="1600" b="0" i="0">
              <a:effectLst/>
            </a:rPr>
            <a:t>Bestemme hvordan vi skal undersøke og analysere og  hvem vi kan spørre.</a:t>
          </a:r>
        </a:p>
        <a:p>
          <a:r>
            <a:rPr lang="nb-NO" sz="1600" b="0" i="1">
              <a:effectLst/>
            </a:rPr>
            <a:t>Hva skal planen for forskningen inneholde? </a:t>
          </a:r>
          <a:endParaRPr lang="nb-NO" sz="1600" b="0" i="0">
            <a:effectLst/>
          </a:endParaRPr>
        </a:p>
        <a:p>
          <a:endParaRPr lang="nb-NO" sz="900" dirty="0"/>
        </a:p>
      </dgm:t>
    </dgm:pt>
    <dgm:pt modelId="{BE6D1C14-0E64-4665-A267-207031FE4BC8}" type="parTrans" cxnId="{BD61CDBD-B881-4058-88EF-801B17D563B1}">
      <dgm:prSet/>
      <dgm:spPr/>
      <dgm:t>
        <a:bodyPr/>
        <a:lstStyle/>
        <a:p>
          <a:endParaRPr lang="nb-NO"/>
        </a:p>
      </dgm:t>
    </dgm:pt>
    <dgm:pt modelId="{09D771DA-CFFE-4963-8A6B-95DCAC670784}" type="sibTrans" cxnId="{BD61CDBD-B881-4058-88EF-801B17D563B1}">
      <dgm:prSet/>
      <dgm:spPr/>
      <dgm:t>
        <a:bodyPr/>
        <a:lstStyle/>
        <a:p>
          <a:endParaRPr lang="nb-NO"/>
        </a:p>
      </dgm:t>
    </dgm:pt>
    <dgm:pt modelId="{E3AEAA9B-7934-487E-A729-906E3B328BDA}">
      <dgm:prSet custT="1"/>
      <dgm:spPr/>
      <dgm:t>
        <a:bodyPr/>
        <a:lstStyle/>
        <a:p>
          <a:r>
            <a:rPr lang="nb-NO" sz="1800" b="1" i="0"/>
            <a:t>4. </a:t>
          </a:r>
          <a:r>
            <a:rPr lang="nb-NO" sz="1800" b="1" i="0">
              <a:effectLst/>
            </a:rPr>
            <a:t>Data- innsamling </a:t>
          </a:r>
        </a:p>
        <a:p>
          <a:r>
            <a:rPr lang="nb-NO" sz="1600" b="0" i="0">
              <a:effectLst/>
            </a:rPr>
            <a:t>Observasjon, intervju eller spørreskjema</a:t>
          </a:r>
        </a:p>
        <a:p>
          <a:r>
            <a:rPr lang="nb-NO" sz="1600" b="0" i="1">
              <a:effectLst/>
            </a:rPr>
            <a:t>Hvordan skal vi samle inn informasjon </a:t>
          </a:r>
          <a:endParaRPr lang="nb-NO" sz="1600" i="1" dirty="0">
            <a:effectLst/>
          </a:endParaRPr>
        </a:p>
      </dgm:t>
    </dgm:pt>
    <dgm:pt modelId="{10A088BA-561B-4C49-82AA-28FC076F61FC}" type="parTrans" cxnId="{9377D64D-D62F-4928-969B-16A053CF5B6F}">
      <dgm:prSet/>
      <dgm:spPr/>
      <dgm:t>
        <a:bodyPr/>
        <a:lstStyle/>
        <a:p>
          <a:endParaRPr lang="nb-NO"/>
        </a:p>
      </dgm:t>
    </dgm:pt>
    <dgm:pt modelId="{7472D37B-046F-4300-9AD5-C0D4F507E2E2}" type="sibTrans" cxnId="{9377D64D-D62F-4928-969B-16A053CF5B6F}">
      <dgm:prSet/>
      <dgm:spPr/>
      <dgm:t>
        <a:bodyPr/>
        <a:lstStyle/>
        <a:p>
          <a:endParaRPr lang="nb-NO"/>
        </a:p>
      </dgm:t>
    </dgm:pt>
    <dgm:pt modelId="{3BE99D27-E6C8-4CD0-B754-445A156AE523}">
      <dgm:prSet custT="1"/>
      <dgm:spPr/>
      <dgm:t>
        <a:bodyPr/>
        <a:lstStyle/>
        <a:p>
          <a:r>
            <a:rPr lang="nb-NO" sz="1800" b="1" i="0"/>
            <a:t>5</a:t>
          </a:r>
          <a:r>
            <a:rPr lang="nb-NO" sz="1800" b="1" i="0">
              <a:effectLst/>
            </a:rPr>
            <a:t>. Analysere </a:t>
          </a:r>
        </a:p>
        <a:p>
          <a:r>
            <a:rPr lang="nb-NO" sz="1600" b="0" i="0">
              <a:effectLst/>
            </a:rPr>
            <a:t>Sortere, ordne data i system </a:t>
          </a:r>
        </a:p>
        <a:p>
          <a:r>
            <a:rPr lang="nb-NO" sz="1600" b="0" i="1">
              <a:effectLst/>
            </a:rPr>
            <a:t>Hva har vi funnet ut og hvordan kan vi vise frem dette på en best mulig måte?  </a:t>
          </a:r>
          <a:endParaRPr lang="nb-NO" sz="1600" i="1" dirty="0">
            <a:effectLst/>
          </a:endParaRPr>
        </a:p>
      </dgm:t>
    </dgm:pt>
    <dgm:pt modelId="{4344397B-2363-40A7-8C9B-5D078AE1A51C}" type="parTrans" cxnId="{E3A6DAFC-EAB2-410C-A0B1-1778D951A566}">
      <dgm:prSet/>
      <dgm:spPr/>
      <dgm:t>
        <a:bodyPr/>
        <a:lstStyle/>
        <a:p>
          <a:endParaRPr lang="nb-NO"/>
        </a:p>
      </dgm:t>
    </dgm:pt>
    <dgm:pt modelId="{66C3140F-A276-46D7-BBC6-58B1743A649B}" type="sibTrans" cxnId="{E3A6DAFC-EAB2-410C-A0B1-1778D951A566}">
      <dgm:prSet/>
      <dgm:spPr/>
      <dgm:t>
        <a:bodyPr/>
        <a:lstStyle/>
        <a:p>
          <a:endParaRPr lang="nb-NO"/>
        </a:p>
      </dgm:t>
    </dgm:pt>
    <dgm:pt modelId="{0F0FE62C-6B4E-42D9-9E9C-A49B73EB9619}">
      <dgm:prSet custT="1"/>
      <dgm:spPr/>
      <dgm:t>
        <a:bodyPr/>
        <a:lstStyle/>
        <a:p>
          <a:r>
            <a:rPr lang="nb-NO" sz="1800" b="1" i="0"/>
            <a:t>6. </a:t>
          </a:r>
          <a:r>
            <a:rPr lang="nb-NO" sz="1800" b="1" i="0">
              <a:effectLst/>
            </a:rPr>
            <a:t>Diskusjon</a:t>
          </a:r>
          <a:r>
            <a:rPr lang="nb-NO" sz="1800" b="0" i="0">
              <a:effectLst/>
            </a:rPr>
            <a:t> </a:t>
          </a:r>
        </a:p>
        <a:p>
          <a:r>
            <a:rPr lang="nb-NO" sz="1600" b="0" i="0">
              <a:effectLst/>
            </a:rPr>
            <a:t>Oppsummere,  sammenlikne og kritisere  </a:t>
          </a:r>
        </a:p>
        <a:p>
          <a:r>
            <a:rPr lang="nb-NO" sz="1600" b="0" i="1">
              <a:effectLst/>
            </a:rPr>
            <a:t>Hvor viktig er kunnskapen vi har funnet. Hvem er den viktig for. Hvordan kan den brukes?  </a:t>
          </a:r>
          <a:endParaRPr lang="nb-NO" sz="1600" dirty="0">
            <a:effectLst/>
          </a:endParaRPr>
        </a:p>
      </dgm:t>
    </dgm:pt>
    <dgm:pt modelId="{5130BB3C-FE09-46CD-B818-894C3F7BBF5E}" type="parTrans" cxnId="{FFD8B0E0-3516-405F-9012-1AB79B391B11}">
      <dgm:prSet/>
      <dgm:spPr/>
      <dgm:t>
        <a:bodyPr/>
        <a:lstStyle/>
        <a:p>
          <a:endParaRPr lang="nb-NO"/>
        </a:p>
      </dgm:t>
    </dgm:pt>
    <dgm:pt modelId="{A34C522B-32E4-44D2-AB05-25E584ED5E50}" type="sibTrans" cxnId="{FFD8B0E0-3516-405F-9012-1AB79B391B11}">
      <dgm:prSet/>
      <dgm:spPr/>
      <dgm:t>
        <a:bodyPr/>
        <a:lstStyle/>
        <a:p>
          <a:endParaRPr lang="nb-NO"/>
        </a:p>
      </dgm:t>
    </dgm:pt>
    <dgm:pt modelId="{7371E5FC-19C1-4415-9647-5DB78036FBC4}">
      <dgm:prSet custT="1"/>
      <dgm:spPr/>
      <dgm:t>
        <a:bodyPr/>
        <a:lstStyle/>
        <a:p>
          <a:r>
            <a:rPr lang="nb-NO" sz="1800" b="1" i="0"/>
            <a:t>7</a:t>
          </a:r>
          <a:r>
            <a:rPr lang="nb-NO" sz="1800" b="0" i="0">
              <a:effectLst/>
            </a:rPr>
            <a:t>.</a:t>
          </a:r>
          <a:r>
            <a:rPr lang="nb-NO" sz="1600" b="1" i="0">
              <a:effectLst/>
            </a:rPr>
            <a:t>Formidle </a:t>
          </a:r>
        </a:p>
        <a:p>
          <a:r>
            <a:rPr lang="nb-NO" sz="1600" b="0" i="0">
              <a:effectLst/>
            </a:rPr>
            <a:t>Presentere og fortelle videre</a:t>
          </a:r>
        </a:p>
        <a:p>
          <a:r>
            <a:rPr lang="nb-NO" sz="1600" b="0" i="1">
              <a:effectLst/>
            </a:rPr>
            <a:t>Hvordan kan andre bli kjent med det vi har funnet ut?</a:t>
          </a:r>
          <a:r>
            <a:rPr lang="nb-NO" sz="1600" b="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 </a:t>
          </a:r>
          <a:endParaRPr lang="nb-NO" sz="1600" dirty="0"/>
        </a:p>
      </dgm:t>
    </dgm:pt>
    <dgm:pt modelId="{284F8856-A06D-45DC-A6DC-B816C318FF44}" type="parTrans" cxnId="{A0511E5E-1961-4518-834A-0350EDAD876F}">
      <dgm:prSet/>
      <dgm:spPr/>
      <dgm:t>
        <a:bodyPr/>
        <a:lstStyle/>
        <a:p>
          <a:endParaRPr lang="nb-NO"/>
        </a:p>
      </dgm:t>
    </dgm:pt>
    <dgm:pt modelId="{1F9E6198-F6BF-4E6F-9F05-CA1E05958C1F}" type="sibTrans" cxnId="{A0511E5E-1961-4518-834A-0350EDAD876F}">
      <dgm:prSet/>
      <dgm:spPr/>
      <dgm:t>
        <a:bodyPr/>
        <a:lstStyle/>
        <a:p>
          <a:endParaRPr lang="nb-NO"/>
        </a:p>
      </dgm:t>
    </dgm:pt>
    <dgm:pt modelId="{4C259708-0EE3-4B10-9BB2-D16C9E92FA69}" type="pres">
      <dgm:prSet presAssocID="{065F7B6D-B586-46D7-80E4-67E28A16F06C}" presName="rootnode" presStyleCnt="0">
        <dgm:presLayoutVars>
          <dgm:chMax/>
          <dgm:chPref/>
          <dgm:dir/>
          <dgm:animLvl val="lvl"/>
        </dgm:presLayoutVars>
      </dgm:prSet>
      <dgm:spPr/>
    </dgm:pt>
    <dgm:pt modelId="{AA97E486-D5BF-45A7-8FC3-8C59615B2D70}" type="pres">
      <dgm:prSet presAssocID="{63D48D30-1005-4CAB-995D-DCBF718FCF1A}" presName="composite" presStyleCnt="0"/>
      <dgm:spPr/>
    </dgm:pt>
    <dgm:pt modelId="{A77BAB3C-F71A-4D7A-BC8F-A056862A4701}" type="pres">
      <dgm:prSet presAssocID="{63D48D30-1005-4CAB-995D-DCBF718FCF1A}" presName="LShape" presStyleLbl="alignNode1" presStyleIdx="0" presStyleCnt="13"/>
      <dgm:spPr/>
    </dgm:pt>
    <dgm:pt modelId="{46A71627-CF19-498D-BDBE-6EFEF38E2F30}" type="pres">
      <dgm:prSet presAssocID="{63D48D30-1005-4CAB-995D-DCBF718FCF1A}" presName="ParentText" presStyleLbl="revTx" presStyleIdx="0" presStyleCnt="7" custScaleX="120413" custScaleY="148882" custLinFactNeighborX="13417" custLinFactNeighborY="24958">
        <dgm:presLayoutVars>
          <dgm:chMax val="0"/>
          <dgm:chPref val="0"/>
          <dgm:bulletEnabled val="1"/>
        </dgm:presLayoutVars>
      </dgm:prSet>
      <dgm:spPr/>
    </dgm:pt>
    <dgm:pt modelId="{24CED714-7C0D-4813-938D-FDD371864052}" type="pres">
      <dgm:prSet presAssocID="{63D48D30-1005-4CAB-995D-DCBF718FCF1A}" presName="Triangle" presStyleLbl="alignNode1" presStyleIdx="1" presStyleCnt="13"/>
      <dgm:spPr/>
    </dgm:pt>
    <dgm:pt modelId="{DF376BE6-1B8D-48C9-9D78-5B46EA104668}" type="pres">
      <dgm:prSet presAssocID="{164989D5-CE62-4655-B378-ECADCA4BCA67}" presName="sibTrans" presStyleCnt="0"/>
      <dgm:spPr/>
    </dgm:pt>
    <dgm:pt modelId="{5ABFE532-2065-4B21-85B4-03EF0CF303A8}" type="pres">
      <dgm:prSet presAssocID="{164989D5-CE62-4655-B378-ECADCA4BCA67}" presName="space" presStyleCnt="0"/>
      <dgm:spPr/>
    </dgm:pt>
    <dgm:pt modelId="{A4C5ECCF-CBF7-41E8-B38E-724BEE51BD26}" type="pres">
      <dgm:prSet presAssocID="{3B2C123E-DF8F-422B-8D89-50546358D8F7}" presName="composite" presStyleCnt="0"/>
      <dgm:spPr/>
    </dgm:pt>
    <dgm:pt modelId="{D6E7DFAE-22A1-434E-A29D-8D7C95A33FAD}" type="pres">
      <dgm:prSet presAssocID="{3B2C123E-DF8F-422B-8D89-50546358D8F7}" presName="LShape" presStyleLbl="alignNode1" presStyleIdx="2" presStyleCnt="13"/>
      <dgm:spPr/>
    </dgm:pt>
    <dgm:pt modelId="{6B1F63A8-1185-49EF-AB50-F28BD8430333}" type="pres">
      <dgm:prSet presAssocID="{3B2C123E-DF8F-422B-8D89-50546358D8F7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66E83F88-0DE0-499E-A48D-F739BE609267}" type="pres">
      <dgm:prSet presAssocID="{3B2C123E-DF8F-422B-8D89-50546358D8F7}" presName="Triangle" presStyleLbl="alignNode1" presStyleIdx="3" presStyleCnt="13"/>
      <dgm:spPr/>
    </dgm:pt>
    <dgm:pt modelId="{47B36E8A-7AF4-471D-AD36-4DFE9ADB4392}" type="pres">
      <dgm:prSet presAssocID="{FB58F36F-E742-4CE7-B344-7AD1F1FC5440}" presName="sibTrans" presStyleCnt="0"/>
      <dgm:spPr/>
    </dgm:pt>
    <dgm:pt modelId="{B637735A-1896-4160-A45D-C8308524CCD5}" type="pres">
      <dgm:prSet presAssocID="{FB58F36F-E742-4CE7-B344-7AD1F1FC5440}" presName="space" presStyleCnt="0"/>
      <dgm:spPr/>
    </dgm:pt>
    <dgm:pt modelId="{A1ACB1CB-F3A0-4784-97F0-DFE3296A9098}" type="pres">
      <dgm:prSet presAssocID="{B78F3384-2C17-4D1B-8FD1-C5015E9C64AD}" presName="composite" presStyleCnt="0"/>
      <dgm:spPr/>
    </dgm:pt>
    <dgm:pt modelId="{B9E4BEF6-1A60-48B5-BDE7-340CEA7FD934}" type="pres">
      <dgm:prSet presAssocID="{B78F3384-2C17-4D1B-8FD1-C5015E9C64AD}" presName="LShape" presStyleLbl="alignNode1" presStyleIdx="4" presStyleCnt="13" custLinFactNeighborX="-10169" custLinFactNeighborY="1209"/>
      <dgm:spPr/>
    </dgm:pt>
    <dgm:pt modelId="{99C58B81-A82B-4C77-89FA-577367020FE3}" type="pres">
      <dgm:prSet presAssocID="{B78F3384-2C17-4D1B-8FD1-C5015E9C64AD}" presName="ParentText" presStyleLbl="revTx" presStyleIdx="2" presStyleCnt="7" custScaleX="136060" custLinFactNeighborX="6179" custLinFactNeighborY="2197">
        <dgm:presLayoutVars>
          <dgm:chMax val="0"/>
          <dgm:chPref val="0"/>
          <dgm:bulletEnabled val="1"/>
        </dgm:presLayoutVars>
      </dgm:prSet>
      <dgm:spPr/>
    </dgm:pt>
    <dgm:pt modelId="{763683CB-8686-4B3B-A3E5-87CFB1E68F02}" type="pres">
      <dgm:prSet presAssocID="{B78F3384-2C17-4D1B-8FD1-C5015E9C64AD}" presName="Triangle" presStyleLbl="alignNode1" presStyleIdx="5" presStyleCnt="13"/>
      <dgm:spPr/>
    </dgm:pt>
    <dgm:pt modelId="{61916630-9E89-4D46-8C7A-415CCD34C7B3}" type="pres">
      <dgm:prSet presAssocID="{09D771DA-CFFE-4963-8A6B-95DCAC670784}" presName="sibTrans" presStyleCnt="0"/>
      <dgm:spPr/>
    </dgm:pt>
    <dgm:pt modelId="{73491441-0065-43CD-AB5B-88D4E5B4CBC5}" type="pres">
      <dgm:prSet presAssocID="{09D771DA-CFFE-4963-8A6B-95DCAC670784}" presName="space" presStyleCnt="0"/>
      <dgm:spPr/>
    </dgm:pt>
    <dgm:pt modelId="{0E1F78FB-9985-4859-8A07-DF821A8A3EFF}" type="pres">
      <dgm:prSet presAssocID="{E3AEAA9B-7934-487E-A729-906E3B328BDA}" presName="composite" presStyleCnt="0"/>
      <dgm:spPr/>
    </dgm:pt>
    <dgm:pt modelId="{9DC8C3E5-2BC9-4575-86B2-4B8A3AD84BA3}" type="pres">
      <dgm:prSet presAssocID="{E3AEAA9B-7934-487E-A729-906E3B328BDA}" presName="LShape" presStyleLbl="alignNode1" presStyleIdx="6" presStyleCnt="13"/>
      <dgm:spPr/>
    </dgm:pt>
    <dgm:pt modelId="{A3C59C10-8EB4-404E-A916-4638BDA44BBA}" type="pres">
      <dgm:prSet presAssocID="{E3AEAA9B-7934-487E-A729-906E3B328BDA}" presName="ParentText" presStyleLbl="revTx" presStyleIdx="3" presStyleCnt="7" custScaleX="123454" custLinFactNeighborX="13089" custLinFactNeighborY="-7601">
        <dgm:presLayoutVars>
          <dgm:chMax val="0"/>
          <dgm:chPref val="0"/>
          <dgm:bulletEnabled val="1"/>
        </dgm:presLayoutVars>
      </dgm:prSet>
      <dgm:spPr/>
    </dgm:pt>
    <dgm:pt modelId="{8D8E87CA-5BA4-4F00-9E22-10A10BC762FF}" type="pres">
      <dgm:prSet presAssocID="{E3AEAA9B-7934-487E-A729-906E3B328BDA}" presName="Triangle" presStyleLbl="alignNode1" presStyleIdx="7" presStyleCnt="13"/>
      <dgm:spPr/>
    </dgm:pt>
    <dgm:pt modelId="{02255982-0AEE-4704-8E36-5F3361BADA48}" type="pres">
      <dgm:prSet presAssocID="{7472D37B-046F-4300-9AD5-C0D4F507E2E2}" presName="sibTrans" presStyleCnt="0"/>
      <dgm:spPr/>
    </dgm:pt>
    <dgm:pt modelId="{119819C0-EE58-442B-8B33-502BDB91F109}" type="pres">
      <dgm:prSet presAssocID="{7472D37B-046F-4300-9AD5-C0D4F507E2E2}" presName="space" presStyleCnt="0"/>
      <dgm:spPr/>
    </dgm:pt>
    <dgm:pt modelId="{D136DEF1-2C68-40D3-8110-680FBE4D47D9}" type="pres">
      <dgm:prSet presAssocID="{3BE99D27-E6C8-4CD0-B754-445A156AE523}" presName="composite" presStyleCnt="0"/>
      <dgm:spPr/>
    </dgm:pt>
    <dgm:pt modelId="{EDB1985C-3C27-4C60-8A14-AF8796F1A43B}" type="pres">
      <dgm:prSet presAssocID="{3BE99D27-E6C8-4CD0-B754-445A156AE523}" presName="LShape" presStyleLbl="alignNode1" presStyleIdx="8" presStyleCnt="13"/>
      <dgm:spPr/>
    </dgm:pt>
    <dgm:pt modelId="{247057E5-3F8E-44E4-8455-B3B4E06C7AA7}" type="pres">
      <dgm:prSet presAssocID="{3BE99D27-E6C8-4CD0-B754-445A156AE523}" presName="ParentText" presStyleLbl="revTx" presStyleIdx="4" presStyleCnt="7" custScaleX="116841" custLinFactNeighborX="14139" custLinFactNeighborY="3501">
        <dgm:presLayoutVars>
          <dgm:chMax val="0"/>
          <dgm:chPref val="0"/>
          <dgm:bulletEnabled val="1"/>
        </dgm:presLayoutVars>
      </dgm:prSet>
      <dgm:spPr/>
    </dgm:pt>
    <dgm:pt modelId="{965FF2A4-3CE4-4016-95DD-2BCFC950920D}" type="pres">
      <dgm:prSet presAssocID="{3BE99D27-E6C8-4CD0-B754-445A156AE523}" presName="Triangle" presStyleLbl="alignNode1" presStyleIdx="9" presStyleCnt="13"/>
      <dgm:spPr/>
    </dgm:pt>
    <dgm:pt modelId="{87A9E908-E05E-4E05-AA83-955FF1661D01}" type="pres">
      <dgm:prSet presAssocID="{66C3140F-A276-46D7-BBC6-58B1743A649B}" presName="sibTrans" presStyleCnt="0"/>
      <dgm:spPr/>
    </dgm:pt>
    <dgm:pt modelId="{0E76021E-A036-476A-AB90-950867664A73}" type="pres">
      <dgm:prSet presAssocID="{66C3140F-A276-46D7-BBC6-58B1743A649B}" presName="space" presStyleCnt="0"/>
      <dgm:spPr/>
    </dgm:pt>
    <dgm:pt modelId="{7DF30C6E-EA31-452E-B5E1-3091CA1F1F5D}" type="pres">
      <dgm:prSet presAssocID="{0F0FE62C-6B4E-42D9-9E9C-A49B73EB9619}" presName="composite" presStyleCnt="0"/>
      <dgm:spPr/>
    </dgm:pt>
    <dgm:pt modelId="{BD7E1E59-2A19-4F4E-A687-908129C3E255}" type="pres">
      <dgm:prSet presAssocID="{0F0FE62C-6B4E-42D9-9E9C-A49B73EB9619}" presName="LShape" presStyleLbl="alignNode1" presStyleIdx="10" presStyleCnt="13" custLinFactNeighborX="-12348" custLinFactNeighborY="-1854"/>
      <dgm:spPr/>
    </dgm:pt>
    <dgm:pt modelId="{294C212F-DA6C-42FC-895A-2593C549A1F2}" type="pres">
      <dgm:prSet presAssocID="{0F0FE62C-6B4E-42D9-9E9C-A49B73EB9619}" presName="ParentText" presStyleLbl="revTx" presStyleIdx="5" presStyleCnt="7" custScaleX="117183" custLinFactNeighborX="-395" custLinFactNeighborY="6790">
        <dgm:presLayoutVars>
          <dgm:chMax val="0"/>
          <dgm:chPref val="0"/>
          <dgm:bulletEnabled val="1"/>
        </dgm:presLayoutVars>
      </dgm:prSet>
      <dgm:spPr/>
    </dgm:pt>
    <dgm:pt modelId="{D9BB8191-41E5-4753-AAC2-FBF8DA27C52B}" type="pres">
      <dgm:prSet presAssocID="{0F0FE62C-6B4E-42D9-9E9C-A49B73EB9619}" presName="Triangle" presStyleLbl="alignNode1" presStyleIdx="11" presStyleCnt="13"/>
      <dgm:spPr/>
    </dgm:pt>
    <dgm:pt modelId="{4D89FBE3-5C52-4141-BC9F-7727D0559E5A}" type="pres">
      <dgm:prSet presAssocID="{A34C522B-32E4-44D2-AB05-25E584ED5E50}" presName="sibTrans" presStyleCnt="0"/>
      <dgm:spPr/>
    </dgm:pt>
    <dgm:pt modelId="{11C62FBA-372B-4ADD-83FD-A41E53AEEEAF}" type="pres">
      <dgm:prSet presAssocID="{A34C522B-32E4-44D2-AB05-25E584ED5E50}" presName="space" presStyleCnt="0"/>
      <dgm:spPr/>
    </dgm:pt>
    <dgm:pt modelId="{FA400F55-DC0D-445A-A1CB-5BF98838671E}" type="pres">
      <dgm:prSet presAssocID="{7371E5FC-19C1-4415-9647-5DB78036FBC4}" presName="composite" presStyleCnt="0"/>
      <dgm:spPr/>
    </dgm:pt>
    <dgm:pt modelId="{8EDCC3AC-4363-43CF-ACB4-F3FB61130544}" type="pres">
      <dgm:prSet presAssocID="{7371E5FC-19C1-4415-9647-5DB78036FBC4}" presName="LShape" presStyleLbl="alignNode1" presStyleIdx="12" presStyleCnt="13" custLinFactNeighborX="-5823" custLinFactNeighborY="1587"/>
      <dgm:spPr/>
    </dgm:pt>
    <dgm:pt modelId="{26ECD52C-E194-4F32-A98D-EBD3703AB189}" type="pres">
      <dgm:prSet presAssocID="{7371E5FC-19C1-4415-9647-5DB78036FBC4}" presName="ParentText" presStyleLbl="revTx" presStyleIdx="6" presStyleCnt="7" custScaleX="96090" custLinFactNeighborX="-4702" custLinFactNeighborY="1672">
        <dgm:presLayoutVars>
          <dgm:chMax val="0"/>
          <dgm:chPref val="0"/>
          <dgm:bulletEnabled val="1"/>
        </dgm:presLayoutVars>
      </dgm:prSet>
      <dgm:spPr/>
    </dgm:pt>
  </dgm:ptLst>
  <dgm:cxnLst>
    <dgm:cxn modelId="{C5DF9F15-A8DE-4FBF-A63E-734C462506C5}" srcId="{065F7B6D-B586-46D7-80E4-67E28A16F06C}" destId="{63D48D30-1005-4CAB-995D-DCBF718FCF1A}" srcOrd="0" destOrd="0" parTransId="{D9A0D32D-0679-4395-A527-8BAA167796C5}" sibTransId="{164989D5-CE62-4655-B378-ECADCA4BCA67}"/>
    <dgm:cxn modelId="{2364303D-E875-4CCD-9A53-E1290E375CD1}" type="presOf" srcId="{63D48D30-1005-4CAB-995D-DCBF718FCF1A}" destId="{46A71627-CF19-498D-BDBE-6EFEF38E2F30}" srcOrd="0" destOrd="0" presId="urn:microsoft.com/office/officeart/2009/3/layout/StepUpProcess"/>
    <dgm:cxn modelId="{89D8DC5D-6A3C-46F1-B80B-3EB18204F21A}" type="presOf" srcId="{3B2C123E-DF8F-422B-8D89-50546358D8F7}" destId="{6B1F63A8-1185-49EF-AB50-F28BD8430333}" srcOrd="0" destOrd="0" presId="urn:microsoft.com/office/officeart/2009/3/layout/StepUpProcess"/>
    <dgm:cxn modelId="{A0511E5E-1961-4518-834A-0350EDAD876F}" srcId="{065F7B6D-B586-46D7-80E4-67E28A16F06C}" destId="{7371E5FC-19C1-4415-9647-5DB78036FBC4}" srcOrd="6" destOrd="0" parTransId="{284F8856-A06D-45DC-A6DC-B816C318FF44}" sibTransId="{1F9E6198-F6BF-4E6F-9F05-CA1E05958C1F}"/>
    <dgm:cxn modelId="{96C31745-1284-48D5-8F66-80114A757CB5}" type="presOf" srcId="{7371E5FC-19C1-4415-9647-5DB78036FBC4}" destId="{26ECD52C-E194-4F32-A98D-EBD3703AB189}" srcOrd="0" destOrd="0" presId="urn:microsoft.com/office/officeart/2009/3/layout/StepUpProcess"/>
    <dgm:cxn modelId="{C13A1F4B-8EAE-44AB-A0E2-B1C0CE84BE02}" type="presOf" srcId="{3BE99D27-E6C8-4CD0-B754-445A156AE523}" destId="{247057E5-3F8E-44E4-8455-B3B4E06C7AA7}" srcOrd="0" destOrd="0" presId="urn:microsoft.com/office/officeart/2009/3/layout/StepUpProcess"/>
    <dgm:cxn modelId="{9377D64D-D62F-4928-969B-16A053CF5B6F}" srcId="{065F7B6D-B586-46D7-80E4-67E28A16F06C}" destId="{E3AEAA9B-7934-487E-A729-906E3B328BDA}" srcOrd="3" destOrd="0" parTransId="{10A088BA-561B-4C49-82AA-28FC076F61FC}" sibTransId="{7472D37B-046F-4300-9AD5-C0D4F507E2E2}"/>
    <dgm:cxn modelId="{D7C8004F-390A-4257-8BB9-C040A60D8365}" type="presOf" srcId="{0F0FE62C-6B4E-42D9-9E9C-A49B73EB9619}" destId="{294C212F-DA6C-42FC-895A-2593C549A1F2}" srcOrd="0" destOrd="0" presId="urn:microsoft.com/office/officeart/2009/3/layout/StepUpProcess"/>
    <dgm:cxn modelId="{C18A9C95-C318-4207-AB36-C2B7F8C4461F}" type="presOf" srcId="{E3AEAA9B-7934-487E-A729-906E3B328BDA}" destId="{A3C59C10-8EB4-404E-A916-4638BDA44BBA}" srcOrd="0" destOrd="0" presId="urn:microsoft.com/office/officeart/2009/3/layout/StepUpProcess"/>
    <dgm:cxn modelId="{BD61CDBD-B881-4058-88EF-801B17D563B1}" srcId="{065F7B6D-B586-46D7-80E4-67E28A16F06C}" destId="{B78F3384-2C17-4D1B-8FD1-C5015E9C64AD}" srcOrd="2" destOrd="0" parTransId="{BE6D1C14-0E64-4665-A267-207031FE4BC8}" sibTransId="{09D771DA-CFFE-4963-8A6B-95DCAC670784}"/>
    <dgm:cxn modelId="{B8B69CC5-CD2A-4409-B435-EDD14C70EAAE}" type="presOf" srcId="{B78F3384-2C17-4D1B-8FD1-C5015E9C64AD}" destId="{99C58B81-A82B-4C77-89FA-577367020FE3}" srcOrd="0" destOrd="0" presId="urn:microsoft.com/office/officeart/2009/3/layout/StepUpProcess"/>
    <dgm:cxn modelId="{9D43DACD-04BE-4AA4-9D39-3191A7C0BA43}" type="presOf" srcId="{065F7B6D-B586-46D7-80E4-67E28A16F06C}" destId="{4C259708-0EE3-4B10-9BB2-D16C9E92FA69}" srcOrd="0" destOrd="0" presId="urn:microsoft.com/office/officeart/2009/3/layout/StepUpProcess"/>
    <dgm:cxn modelId="{98A020D7-9299-4564-B9FC-BD49597D13F8}" srcId="{065F7B6D-B586-46D7-80E4-67E28A16F06C}" destId="{3B2C123E-DF8F-422B-8D89-50546358D8F7}" srcOrd="1" destOrd="0" parTransId="{97B11656-3493-46A8-92A9-393D5A190714}" sibTransId="{FB58F36F-E742-4CE7-B344-7AD1F1FC5440}"/>
    <dgm:cxn modelId="{FFD8B0E0-3516-405F-9012-1AB79B391B11}" srcId="{065F7B6D-B586-46D7-80E4-67E28A16F06C}" destId="{0F0FE62C-6B4E-42D9-9E9C-A49B73EB9619}" srcOrd="5" destOrd="0" parTransId="{5130BB3C-FE09-46CD-B818-894C3F7BBF5E}" sibTransId="{A34C522B-32E4-44D2-AB05-25E584ED5E50}"/>
    <dgm:cxn modelId="{E3A6DAFC-EAB2-410C-A0B1-1778D951A566}" srcId="{065F7B6D-B586-46D7-80E4-67E28A16F06C}" destId="{3BE99D27-E6C8-4CD0-B754-445A156AE523}" srcOrd="4" destOrd="0" parTransId="{4344397B-2363-40A7-8C9B-5D078AE1A51C}" sibTransId="{66C3140F-A276-46D7-BBC6-58B1743A649B}"/>
    <dgm:cxn modelId="{27BA0718-93B2-42F6-93AD-E412302333BD}" type="presParOf" srcId="{4C259708-0EE3-4B10-9BB2-D16C9E92FA69}" destId="{AA97E486-D5BF-45A7-8FC3-8C59615B2D70}" srcOrd="0" destOrd="0" presId="urn:microsoft.com/office/officeart/2009/3/layout/StepUpProcess"/>
    <dgm:cxn modelId="{6095CA52-2D2B-4784-965F-975F244DD6A0}" type="presParOf" srcId="{AA97E486-D5BF-45A7-8FC3-8C59615B2D70}" destId="{A77BAB3C-F71A-4D7A-BC8F-A056862A4701}" srcOrd="0" destOrd="0" presId="urn:microsoft.com/office/officeart/2009/3/layout/StepUpProcess"/>
    <dgm:cxn modelId="{5075B53E-CBF5-451B-8250-887C0235848D}" type="presParOf" srcId="{AA97E486-D5BF-45A7-8FC3-8C59615B2D70}" destId="{46A71627-CF19-498D-BDBE-6EFEF38E2F30}" srcOrd="1" destOrd="0" presId="urn:microsoft.com/office/officeart/2009/3/layout/StepUpProcess"/>
    <dgm:cxn modelId="{08C30EDD-3724-4A7B-AF9B-757011F041A6}" type="presParOf" srcId="{AA97E486-D5BF-45A7-8FC3-8C59615B2D70}" destId="{24CED714-7C0D-4813-938D-FDD371864052}" srcOrd="2" destOrd="0" presId="urn:microsoft.com/office/officeart/2009/3/layout/StepUpProcess"/>
    <dgm:cxn modelId="{E3340333-3512-43D1-A445-57F27F00B0AC}" type="presParOf" srcId="{4C259708-0EE3-4B10-9BB2-D16C9E92FA69}" destId="{DF376BE6-1B8D-48C9-9D78-5B46EA104668}" srcOrd="1" destOrd="0" presId="urn:microsoft.com/office/officeart/2009/3/layout/StepUpProcess"/>
    <dgm:cxn modelId="{4D96610A-D764-482E-A1CB-FFE29D4C7E87}" type="presParOf" srcId="{DF376BE6-1B8D-48C9-9D78-5B46EA104668}" destId="{5ABFE532-2065-4B21-85B4-03EF0CF303A8}" srcOrd="0" destOrd="0" presId="urn:microsoft.com/office/officeart/2009/3/layout/StepUpProcess"/>
    <dgm:cxn modelId="{D5C8F69E-02DF-4748-B85A-10AA1F81E8CC}" type="presParOf" srcId="{4C259708-0EE3-4B10-9BB2-D16C9E92FA69}" destId="{A4C5ECCF-CBF7-41E8-B38E-724BEE51BD26}" srcOrd="2" destOrd="0" presId="urn:microsoft.com/office/officeart/2009/3/layout/StepUpProcess"/>
    <dgm:cxn modelId="{FCDFB0FE-58B0-4FBF-A1A4-216D9923E152}" type="presParOf" srcId="{A4C5ECCF-CBF7-41E8-B38E-724BEE51BD26}" destId="{D6E7DFAE-22A1-434E-A29D-8D7C95A33FAD}" srcOrd="0" destOrd="0" presId="urn:microsoft.com/office/officeart/2009/3/layout/StepUpProcess"/>
    <dgm:cxn modelId="{5F8D8926-BD05-4448-9DAD-BA29B1A8F924}" type="presParOf" srcId="{A4C5ECCF-CBF7-41E8-B38E-724BEE51BD26}" destId="{6B1F63A8-1185-49EF-AB50-F28BD8430333}" srcOrd="1" destOrd="0" presId="urn:microsoft.com/office/officeart/2009/3/layout/StepUpProcess"/>
    <dgm:cxn modelId="{E58CAB0D-7FEB-4E8E-A7C7-8CE6891D2B22}" type="presParOf" srcId="{A4C5ECCF-CBF7-41E8-B38E-724BEE51BD26}" destId="{66E83F88-0DE0-499E-A48D-F739BE609267}" srcOrd="2" destOrd="0" presId="urn:microsoft.com/office/officeart/2009/3/layout/StepUpProcess"/>
    <dgm:cxn modelId="{82BB794B-4CE4-446D-9E0C-6C90F972F766}" type="presParOf" srcId="{4C259708-0EE3-4B10-9BB2-D16C9E92FA69}" destId="{47B36E8A-7AF4-471D-AD36-4DFE9ADB4392}" srcOrd="3" destOrd="0" presId="urn:microsoft.com/office/officeart/2009/3/layout/StepUpProcess"/>
    <dgm:cxn modelId="{F0C8B0BA-6DB6-4FC9-9DB6-B095C9C9A524}" type="presParOf" srcId="{47B36E8A-7AF4-471D-AD36-4DFE9ADB4392}" destId="{B637735A-1896-4160-A45D-C8308524CCD5}" srcOrd="0" destOrd="0" presId="urn:microsoft.com/office/officeart/2009/3/layout/StepUpProcess"/>
    <dgm:cxn modelId="{40C3776F-C291-4DFE-90EB-79D3D480CC0F}" type="presParOf" srcId="{4C259708-0EE3-4B10-9BB2-D16C9E92FA69}" destId="{A1ACB1CB-F3A0-4784-97F0-DFE3296A9098}" srcOrd="4" destOrd="0" presId="urn:microsoft.com/office/officeart/2009/3/layout/StepUpProcess"/>
    <dgm:cxn modelId="{15923F29-E9B1-48C8-A9FE-40A3E20FD41F}" type="presParOf" srcId="{A1ACB1CB-F3A0-4784-97F0-DFE3296A9098}" destId="{B9E4BEF6-1A60-48B5-BDE7-340CEA7FD934}" srcOrd="0" destOrd="0" presId="urn:microsoft.com/office/officeart/2009/3/layout/StepUpProcess"/>
    <dgm:cxn modelId="{938676A4-FFF7-4A22-8568-079CFE558CCC}" type="presParOf" srcId="{A1ACB1CB-F3A0-4784-97F0-DFE3296A9098}" destId="{99C58B81-A82B-4C77-89FA-577367020FE3}" srcOrd="1" destOrd="0" presId="urn:microsoft.com/office/officeart/2009/3/layout/StepUpProcess"/>
    <dgm:cxn modelId="{90E68404-5DB9-47DE-9BB2-000A174D821E}" type="presParOf" srcId="{A1ACB1CB-F3A0-4784-97F0-DFE3296A9098}" destId="{763683CB-8686-4B3B-A3E5-87CFB1E68F02}" srcOrd="2" destOrd="0" presId="urn:microsoft.com/office/officeart/2009/3/layout/StepUpProcess"/>
    <dgm:cxn modelId="{9248C7E1-10F4-43FC-A2AA-D24652C94970}" type="presParOf" srcId="{4C259708-0EE3-4B10-9BB2-D16C9E92FA69}" destId="{61916630-9E89-4D46-8C7A-415CCD34C7B3}" srcOrd="5" destOrd="0" presId="urn:microsoft.com/office/officeart/2009/3/layout/StepUpProcess"/>
    <dgm:cxn modelId="{0BFDDE70-857D-4A4C-BE2C-2010F9DA4762}" type="presParOf" srcId="{61916630-9E89-4D46-8C7A-415CCD34C7B3}" destId="{73491441-0065-43CD-AB5B-88D4E5B4CBC5}" srcOrd="0" destOrd="0" presId="urn:microsoft.com/office/officeart/2009/3/layout/StepUpProcess"/>
    <dgm:cxn modelId="{056B6E0B-D2D2-41FF-B40F-361D608948FB}" type="presParOf" srcId="{4C259708-0EE3-4B10-9BB2-D16C9E92FA69}" destId="{0E1F78FB-9985-4859-8A07-DF821A8A3EFF}" srcOrd="6" destOrd="0" presId="urn:microsoft.com/office/officeart/2009/3/layout/StepUpProcess"/>
    <dgm:cxn modelId="{BD2A88BF-586F-4B18-9B4C-D3A397C0CF41}" type="presParOf" srcId="{0E1F78FB-9985-4859-8A07-DF821A8A3EFF}" destId="{9DC8C3E5-2BC9-4575-86B2-4B8A3AD84BA3}" srcOrd="0" destOrd="0" presId="urn:microsoft.com/office/officeart/2009/3/layout/StepUpProcess"/>
    <dgm:cxn modelId="{B19E4663-9640-4CD1-AF42-934512A61936}" type="presParOf" srcId="{0E1F78FB-9985-4859-8A07-DF821A8A3EFF}" destId="{A3C59C10-8EB4-404E-A916-4638BDA44BBA}" srcOrd="1" destOrd="0" presId="urn:microsoft.com/office/officeart/2009/3/layout/StepUpProcess"/>
    <dgm:cxn modelId="{A89D8D22-0AFF-440C-B3FC-982463BD3F9B}" type="presParOf" srcId="{0E1F78FB-9985-4859-8A07-DF821A8A3EFF}" destId="{8D8E87CA-5BA4-4F00-9E22-10A10BC762FF}" srcOrd="2" destOrd="0" presId="urn:microsoft.com/office/officeart/2009/3/layout/StepUpProcess"/>
    <dgm:cxn modelId="{C2B11256-3FB9-4F38-8BD6-D4168894325F}" type="presParOf" srcId="{4C259708-0EE3-4B10-9BB2-D16C9E92FA69}" destId="{02255982-0AEE-4704-8E36-5F3361BADA48}" srcOrd="7" destOrd="0" presId="urn:microsoft.com/office/officeart/2009/3/layout/StepUpProcess"/>
    <dgm:cxn modelId="{290B52F0-A931-4F18-9DF2-C6052BB252C1}" type="presParOf" srcId="{02255982-0AEE-4704-8E36-5F3361BADA48}" destId="{119819C0-EE58-442B-8B33-502BDB91F109}" srcOrd="0" destOrd="0" presId="urn:microsoft.com/office/officeart/2009/3/layout/StepUpProcess"/>
    <dgm:cxn modelId="{B9C39FF6-1C9C-473D-8228-F07829A6EE77}" type="presParOf" srcId="{4C259708-0EE3-4B10-9BB2-D16C9E92FA69}" destId="{D136DEF1-2C68-40D3-8110-680FBE4D47D9}" srcOrd="8" destOrd="0" presId="urn:microsoft.com/office/officeart/2009/3/layout/StepUpProcess"/>
    <dgm:cxn modelId="{6694A69C-D669-47E2-BCD2-A565B974BE86}" type="presParOf" srcId="{D136DEF1-2C68-40D3-8110-680FBE4D47D9}" destId="{EDB1985C-3C27-4C60-8A14-AF8796F1A43B}" srcOrd="0" destOrd="0" presId="urn:microsoft.com/office/officeart/2009/3/layout/StepUpProcess"/>
    <dgm:cxn modelId="{8E2E635A-4331-462D-A614-20AB58B55940}" type="presParOf" srcId="{D136DEF1-2C68-40D3-8110-680FBE4D47D9}" destId="{247057E5-3F8E-44E4-8455-B3B4E06C7AA7}" srcOrd="1" destOrd="0" presId="urn:microsoft.com/office/officeart/2009/3/layout/StepUpProcess"/>
    <dgm:cxn modelId="{E1CAAB33-D927-4CEC-AE93-AA04B46EA9C0}" type="presParOf" srcId="{D136DEF1-2C68-40D3-8110-680FBE4D47D9}" destId="{965FF2A4-3CE4-4016-95DD-2BCFC950920D}" srcOrd="2" destOrd="0" presId="urn:microsoft.com/office/officeart/2009/3/layout/StepUpProcess"/>
    <dgm:cxn modelId="{4EBA957B-2E65-4F52-83A6-FCDD5368C392}" type="presParOf" srcId="{4C259708-0EE3-4B10-9BB2-D16C9E92FA69}" destId="{87A9E908-E05E-4E05-AA83-955FF1661D01}" srcOrd="9" destOrd="0" presId="urn:microsoft.com/office/officeart/2009/3/layout/StepUpProcess"/>
    <dgm:cxn modelId="{1002C832-5229-4D45-AACA-5B34307BC967}" type="presParOf" srcId="{87A9E908-E05E-4E05-AA83-955FF1661D01}" destId="{0E76021E-A036-476A-AB90-950867664A73}" srcOrd="0" destOrd="0" presId="urn:microsoft.com/office/officeart/2009/3/layout/StepUpProcess"/>
    <dgm:cxn modelId="{099846D2-2E9B-48EB-9C08-E7FF0F8FD0D4}" type="presParOf" srcId="{4C259708-0EE3-4B10-9BB2-D16C9E92FA69}" destId="{7DF30C6E-EA31-452E-B5E1-3091CA1F1F5D}" srcOrd="10" destOrd="0" presId="urn:microsoft.com/office/officeart/2009/3/layout/StepUpProcess"/>
    <dgm:cxn modelId="{4B465497-2A39-4989-AB70-71109CDA7674}" type="presParOf" srcId="{7DF30C6E-EA31-452E-B5E1-3091CA1F1F5D}" destId="{BD7E1E59-2A19-4F4E-A687-908129C3E255}" srcOrd="0" destOrd="0" presId="urn:microsoft.com/office/officeart/2009/3/layout/StepUpProcess"/>
    <dgm:cxn modelId="{4EFC8EFB-4AB2-4803-9DFE-0B3522E54318}" type="presParOf" srcId="{7DF30C6E-EA31-452E-B5E1-3091CA1F1F5D}" destId="{294C212F-DA6C-42FC-895A-2593C549A1F2}" srcOrd="1" destOrd="0" presId="urn:microsoft.com/office/officeart/2009/3/layout/StepUpProcess"/>
    <dgm:cxn modelId="{90701734-8217-4A0F-B028-B813FC277708}" type="presParOf" srcId="{7DF30C6E-EA31-452E-B5E1-3091CA1F1F5D}" destId="{D9BB8191-41E5-4753-AAC2-FBF8DA27C52B}" srcOrd="2" destOrd="0" presId="urn:microsoft.com/office/officeart/2009/3/layout/StepUpProcess"/>
    <dgm:cxn modelId="{2E1124A8-AC4D-46CF-9F72-C16447E2754F}" type="presParOf" srcId="{4C259708-0EE3-4B10-9BB2-D16C9E92FA69}" destId="{4D89FBE3-5C52-4141-BC9F-7727D0559E5A}" srcOrd="11" destOrd="0" presId="urn:microsoft.com/office/officeart/2009/3/layout/StepUpProcess"/>
    <dgm:cxn modelId="{D0FE2327-C240-487B-B47F-33187E10C059}" type="presParOf" srcId="{4D89FBE3-5C52-4141-BC9F-7727D0559E5A}" destId="{11C62FBA-372B-4ADD-83FD-A41E53AEEEAF}" srcOrd="0" destOrd="0" presId="urn:microsoft.com/office/officeart/2009/3/layout/StepUpProcess"/>
    <dgm:cxn modelId="{B2BE2798-7BDC-4EB9-8572-9D091D0D3612}" type="presParOf" srcId="{4C259708-0EE3-4B10-9BB2-D16C9E92FA69}" destId="{FA400F55-DC0D-445A-A1CB-5BF98838671E}" srcOrd="12" destOrd="0" presId="urn:microsoft.com/office/officeart/2009/3/layout/StepUpProcess"/>
    <dgm:cxn modelId="{DCCC25B0-ECFC-402E-8356-4E97C45B3C12}" type="presParOf" srcId="{FA400F55-DC0D-445A-A1CB-5BF98838671E}" destId="{8EDCC3AC-4363-43CF-ACB4-F3FB61130544}" srcOrd="0" destOrd="0" presId="urn:microsoft.com/office/officeart/2009/3/layout/StepUpProcess"/>
    <dgm:cxn modelId="{B037E171-0EB2-4507-A780-CBF48F4D6FFB}" type="presParOf" srcId="{FA400F55-DC0D-445A-A1CB-5BF98838671E}" destId="{26ECD52C-E194-4F32-A98D-EBD3703AB189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BAB3C-F71A-4D7A-BC8F-A056862A4701}">
      <dsp:nvSpPr>
        <dsp:cNvPr id="0" name=""/>
        <dsp:cNvSpPr/>
      </dsp:nvSpPr>
      <dsp:spPr>
        <a:xfrm rot="5400000">
          <a:off x="288582" y="2718119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71627-CF19-498D-BDBE-6EFEF38E2F30}">
      <dsp:nvSpPr>
        <dsp:cNvPr id="0" name=""/>
        <dsp:cNvSpPr/>
      </dsp:nvSpPr>
      <dsp:spPr>
        <a:xfrm>
          <a:off x="186593" y="3151163"/>
          <a:ext cx="1554299" cy="1684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i="0" kern="1200"/>
            <a:t>1</a:t>
          </a:r>
          <a:r>
            <a:rPr lang="nb-NO" sz="1600" b="0" i="0" kern="1200"/>
            <a:t>.</a:t>
          </a:r>
          <a:r>
            <a:rPr lang="nb-NO" sz="1600" b="1" i="0" kern="1200">
              <a:effectLst/>
            </a:rPr>
            <a:t>Hva skal undersøkes 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Forsknings-spørsmål, problemstilling, hypotese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vil vi finne ut?</a:t>
          </a:r>
          <a:r>
            <a:rPr lang="nb-NO" sz="1400" b="0" i="1" kern="1200">
              <a:effectLst/>
            </a:rPr>
            <a:t> </a:t>
          </a:r>
          <a:endParaRPr lang="nb-NO" sz="1400" b="0" i="0" kern="1200">
            <a:effectLst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/>
        </a:p>
      </dsp:txBody>
      <dsp:txXfrm>
        <a:off x="186593" y="3151163"/>
        <a:ext cx="1554299" cy="1684551"/>
      </dsp:txXfrm>
    </dsp:sp>
    <dsp:sp modelId="{24CED714-7C0D-4813-938D-FDD371864052}">
      <dsp:nvSpPr>
        <dsp:cNvPr id="0" name=""/>
        <dsp:cNvSpPr/>
      </dsp:nvSpPr>
      <dsp:spPr>
        <a:xfrm>
          <a:off x="1192410" y="2612858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866308"/>
            <a:satOff val="-3997"/>
            <a:lumOff val="147"/>
            <a:alphaOff val="0"/>
          </a:schemeClr>
        </a:solidFill>
        <a:ln w="12700" cap="flat" cmpd="sng" algn="ctr">
          <a:solidFill>
            <a:schemeClr val="accent4">
              <a:hueOff val="866308"/>
              <a:satOff val="-3997"/>
              <a:lumOff val="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7DFAE-22A1-434E-A29D-8D7C95A33FAD}">
      <dsp:nvSpPr>
        <dsp:cNvPr id="0" name=""/>
        <dsp:cNvSpPr/>
      </dsp:nvSpPr>
      <dsp:spPr>
        <a:xfrm rot="5400000">
          <a:off x="2000527" y="2327097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F63A8-1185-49EF-AB50-F28BD8430333}">
      <dsp:nvSpPr>
        <dsp:cNvPr id="0" name=""/>
        <dsp:cNvSpPr/>
      </dsp:nvSpPr>
      <dsp:spPr>
        <a:xfrm>
          <a:off x="1857097" y="2754291"/>
          <a:ext cx="1290806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>
              <a:effectLst/>
            </a:rPr>
            <a:t>2.Søke litteratur</a:t>
          </a:r>
          <a:r>
            <a:rPr lang="nb-NO" sz="1800" b="0" i="0" kern="1200">
              <a:effectLst/>
            </a:rPr>
            <a:t> 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Finne ut mer om samme tema      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har andre funnet ut om temaet? </a:t>
          </a:r>
          <a:endParaRPr lang="nb-NO" sz="1600" kern="1200" dirty="0">
            <a:effectLst/>
          </a:endParaRPr>
        </a:p>
      </dsp:txBody>
      <dsp:txXfrm>
        <a:off x="1857097" y="2754291"/>
        <a:ext cx="1290806" cy="1131467"/>
      </dsp:txXfrm>
    </dsp:sp>
    <dsp:sp modelId="{66E83F88-0DE0-499E-A48D-F739BE609267}">
      <dsp:nvSpPr>
        <dsp:cNvPr id="0" name=""/>
        <dsp:cNvSpPr/>
      </dsp:nvSpPr>
      <dsp:spPr>
        <a:xfrm>
          <a:off x="2904356" y="2221836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4BEF6-1A60-48B5-BDE7-340CEA7FD934}">
      <dsp:nvSpPr>
        <dsp:cNvPr id="0" name=""/>
        <dsp:cNvSpPr/>
      </dsp:nvSpPr>
      <dsp:spPr>
        <a:xfrm rot="5400000">
          <a:off x="3657981" y="1946464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58B81-A82B-4C77-89FA-577367020FE3}">
      <dsp:nvSpPr>
        <dsp:cNvPr id="0" name=""/>
        <dsp:cNvSpPr/>
      </dsp:nvSpPr>
      <dsp:spPr>
        <a:xfrm>
          <a:off x="3506971" y="2388128"/>
          <a:ext cx="1756271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3</a:t>
          </a:r>
          <a:r>
            <a:rPr lang="nb-NO" sz="1800" b="1" i="0" kern="1200">
              <a:effectLst/>
            </a:rPr>
            <a:t>. Planlegge</a:t>
          </a:r>
          <a:r>
            <a:rPr lang="nb-NO" sz="1800" b="0" i="0" kern="1200">
              <a:effectLst/>
            </a:rPr>
            <a:t>  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Bestemme hvordan vi skal undersøke og analysere og  hvem vi kan spørre.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skal planen for forskningen inneholde? </a:t>
          </a:r>
          <a:endParaRPr lang="nb-NO" sz="1600" b="0" i="0" kern="1200">
            <a:effectLst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 dirty="0"/>
        </a:p>
      </dsp:txBody>
      <dsp:txXfrm>
        <a:off x="3506971" y="2388128"/>
        <a:ext cx="1756271" cy="1131467"/>
      </dsp:txXfrm>
    </dsp:sp>
    <dsp:sp modelId="{763683CB-8686-4B3B-A3E5-87CFB1E68F02}">
      <dsp:nvSpPr>
        <dsp:cNvPr id="0" name=""/>
        <dsp:cNvSpPr/>
      </dsp:nvSpPr>
      <dsp:spPr>
        <a:xfrm>
          <a:off x="4707203" y="1830814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4331538"/>
            <a:satOff val="-19987"/>
            <a:lumOff val="735"/>
            <a:alphaOff val="0"/>
          </a:schemeClr>
        </a:solidFill>
        <a:ln w="12700" cap="flat" cmpd="sng" algn="ctr">
          <a:solidFill>
            <a:schemeClr val="accent4">
              <a:hueOff val="4331538"/>
              <a:satOff val="-19987"/>
              <a:lumOff val="7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8C3E5-2BC9-4575-86B2-4B8A3AD84BA3}">
      <dsp:nvSpPr>
        <dsp:cNvPr id="0" name=""/>
        <dsp:cNvSpPr/>
      </dsp:nvSpPr>
      <dsp:spPr>
        <a:xfrm rot="5400000">
          <a:off x="5433961" y="1545053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59C10-8EB4-404E-A916-4638BDA44BBA}">
      <dsp:nvSpPr>
        <dsp:cNvPr id="0" name=""/>
        <dsp:cNvSpPr/>
      </dsp:nvSpPr>
      <dsp:spPr>
        <a:xfrm>
          <a:off x="5308111" y="1886245"/>
          <a:ext cx="1593552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4. </a:t>
          </a:r>
          <a:r>
            <a:rPr lang="nb-NO" sz="1800" b="1" i="0" kern="1200">
              <a:effectLst/>
            </a:rPr>
            <a:t>Data- innsamling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Observasjon, intervju eller spørreskjema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Hvordan skal vi samle inn informasjon </a:t>
          </a:r>
          <a:endParaRPr lang="nb-NO" sz="1600" i="1" kern="1200" dirty="0">
            <a:effectLst/>
          </a:endParaRPr>
        </a:p>
      </dsp:txBody>
      <dsp:txXfrm>
        <a:off x="5308111" y="1886245"/>
        <a:ext cx="1593552" cy="1131467"/>
      </dsp:txXfrm>
    </dsp:sp>
    <dsp:sp modelId="{8D8E87CA-5BA4-4F00-9E22-10A10BC762FF}">
      <dsp:nvSpPr>
        <dsp:cNvPr id="0" name=""/>
        <dsp:cNvSpPr/>
      </dsp:nvSpPr>
      <dsp:spPr>
        <a:xfrm>
          <a:off x="6337789" y="1439792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6064154"/>
            <a:satOff val="-27981"/>
            <a:lumOff val="1030"/>
            <a:alphaOff val="0"/>
          </a:schemeClr>
        </a:solidFill>
        <a:ln w="12700" cap="flat" cmpd="sng" algn="ctr">
          <a:solidFill>
            <a:schemeClr val="accent4">
              <a:hueOff val="6064154"/>
              <a:satOff val="-27981"/>
              <a:lumOff val="10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1985C-3C27-4C60-8A14-AF8796F1A43B}">
      <dsp:nvSpPr>
        <dsp:cNvPr id="0" name=""/>
        <dsp:cNvSpPr/>
      </dsp:nvSpPr>
      <dsp:spPr>
        <a:xfrm rot="5400000">
          <a:off x="7136365" y="1154031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057E5-3F8E-44E4-8455-B3B4E06C7AA7}">
      <dsp:nvSpPr>
        <dsp:cNvPr id="0" name=""/>
        <dsp:cNvSpPr/>
      </dsp:nvSpPr>
      <dsp:spPr>
        <a:xfrm>
          <a:off x="7066749" y="1620838"/>
          <a:ext cx="1508191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5</a:t>
          </a:r>
          <a:r>
            <a:rPr lang="nb-NO" sz="1800" b="1" i="0" kern="1200">
              <a:effectLst/>
            </a:rPr>
            <a:t>. Analysere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Sortere, ordne data i system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har vi funnet ut og hvordan kan vi vise frem dette på en best mulig måte?  </a:t>
          </a:r>
          <a:endParaRPr lang="nb-NO" sz="1600" i="1" kern="1200" dirty="0">
            <a:effectLst/>
          </a:endParaRPr>
        </a:p>
      </dsp:txBody>
      <dsp:txXfrm>
        <a:off x="7066749" y="1620838"/>
        <a:ext cx="1508191" cy="1131467"/>
      </dsp:txXfrm>
    </dsp:sp>
    <dsp:sp modelId="{965FF2A4-3CE4-4016-95DD-2BCFC950920D}">
      <dsp:nvSpPr>
        <dsp:cNvPr id="0" name=""/>
        <dsp:cNvSpPr/>
      </dsp:nvSpPr>
      <dsp:spPr>
        <a:xfrm>
          <a:off x="8040193" y="1048770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E1E59-2A19-4F4E-A687-908129C3E255}">
      <dsp:nvSpPr>
        <dsp:cNvPr id="0" name=""/>
        <dsp:cNvSpPr/>
      </dsp:nvSpPr>
      <dsp:spPr>
        <a:xfrm rot="5400000">
          <a:off x="8671762" y="747079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C212F-DA6C-42FC-895A-2593C549A1F2}">
      <dsp:nvSpPr>
        <dsp:cNvPr id="0" name=""/>
        <dsp:cNvSpPr/>
      </dsp:nvSpPr>
      <dsp:spPr>
        <a:xfrm>
          <a:off x="8588882" y="1267030"/>
          <a:ext cx="1512606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6. </a:t>
          </a:r>
          <a:r>
            <a:rPr lang="nb-NO" sz="1800" b="1" i="0" kern="1200">
              <a:effectLst/>
            </a:rPr>
            <a:t>Diskusjon</a:t>
          </a:r>
          <a:r>
            <a:rPr lang="nb-NO" sz="1800" b="0" i="0" kern="1200">
              <a:effectLst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Oppsummere,  sammenlikne og kritisere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 viktig er kunnskapen vi har funnet. Hvem er den viktig for. Hvordan kan den brukes?  </a:t>
          </a:r>
          <a:endParaRPr lang="nb-NO" sz="1600" kern="1200" dirty="0">
            <a:effectLst/>
          </a:endParaRPr>
        </a:p>
      </dsp:txBody>
      <dsp:txXfrm>
        <a:off x="8588882" y="1267030"/>
        <a:ext cx="1512606" cy="1131467"/>
      </dsp:txXfrm>
    </dsp:sp>
    <dsp:sp modelId="{D9BB8191-41E5-4753-AAC2-FBF8DA27C52B}">
      <dsp:nvSpPr>
        <dsp:cNvPr id="0" name=""/>
        <dsp:cNvSpPr/>
      </dsp:nvSpPr>
      <dsp:spPr>
        <a:xfrm>
          <a:off x="9752139" y="657748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9529384"/>
            <a:satOff val="-43971"/>
            <a:lumOff val="1618"/>
            <a:alphaOff val="0"/>
          </a:schemeClr>
        </a:solidFill>
        <a:ln w="12700" cap="flat" cmpd="sng" algn="ctr">
          <a:solidFill>
            <a:schemeClr val="accent4">
              <a:hueOff val="9529384"/>
              <a:satOff val="-43971"/>
              <a:lumOff val="1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CC3AC-4363-43CF-ACB4-F3FB61130544}">
      <dsp:nvSpPr>
        <dsp:cNvPr id="0" name=""/>
        <dsp:cNvSpPr/>
      </dsp:nvSpPr>
      <dsp:spPr>
        <a:xfrm rot="5400000">
          <a:off x="10477001" y="385624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CD52C-E194-4F32-A98D-EBD3703AB189}">
      <dsp:nvSpPr>
        <dsp:cNvPr id="0" name=""/>
        <dsp:cNvSpPr/>
      </dsp:nvSpPr>
      <dsp:spPr>
        <a:xfrm>
          <a:off x="10381368" y="818100"/>
          <a:ext cx="1240336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7</a:t>
          </a:r>
          <a:r>
            <a:rPr lang="nb-NO" sz="1800" b="0" i="0" kern="1200">
              <a:effectLst/>
            </a:rPr>
            <a:t>.</a:t>
          </a:r>
          <a:r>
            <a:rPr lang="nb-NO" sz="1600" b="1" i="0" kern="1200">
              <a:effectLst/>
            </a:rPr>
            <a:t>Formidle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Presentere og fortelle videre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Hvordan kan andre bli kjent med det vi har funnet ut?</a:t>
          </a:r>
          <a:r>
            <a:rPr lang="nb-NO" sz="1600" b="0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 </a:t>
          </a:r>
          <a:endParaRPr lang="nb-NO" sz="1600" kern="1200" dirty="0"/>
        </a:p>
      </dsp:txBody>
      <dsp:txXfrm>
        <a:off x="10381368" y="818100"/>
        <a:ext cx="1240336" cy="113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14:04:31.8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10141 683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14:06:09.07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3178.68604"/>
      <inkml:brushProperty name="anchorY" value="1380.12708"/>
      <inkml:brushProperty name="scaleFactor" value="0.5"/>
    </inkml:brush>
  </inkml:definitions>
  <inkml:trace contextRef="#ctx0" brushRef="#br0">0 1,'0'0,"0"0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F4E7E-60BA-40C3-A1BD-E81362040C77}" type="datetimeFigureOut">
              <a:rPr lang="nb-NO" smtClean="0"/>
              <a:t>11.05.2022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EF631-BD20-4EF6-B97A-432174D819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969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14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18AF4-6990-4DC6-A939-E596E65D6CC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0000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EF631-BD20-4EF6-B97A-432174D8193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907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EF631-BD20-4EF6-B97A-432174D8193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4815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D3863-406D-4673-8201-713F6779237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9717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EF631-BD20-4EF6-B97A-432174D8193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2460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D3863-406D-4673-8201-713F6779237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279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EF631-BD20-4EF6-B97A-432174D8193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9204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EF631-BD20-4EF6-B97A-432174D8193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504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4D6E-C319-480E-B772-092202055860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229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A405-7316-4B4A-B9BD-756DCF5A6B80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541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151C-4591-4EF5-9C92-6163BF73107A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361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1312-B152-4528-A538-EBA73FDE3AEE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365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92CE-893C-49D2-B4C0-530279C54C90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041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4156-59C3-4F2C-8664-721119338BC6}" type="datetime1">
              <a:rPr lang="nb-NO" smtClean="0"/>
              <a:t>11.05.2022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117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0762-6D9D-44E2-8F45-09F2D2B4D51F}" type="datetime1">
              <a:rPr lang="nb-NO" smtClean="0"/>
              <a:t>11.05.2022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988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7262-BA83-4556-9398-0AA6B541DBD7}" type="datetime1">
              <a:rPr lang="nb-NO" smtClean="0"/>
              <a:t>11.05.2022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006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42D8-F9ED-46F4-9CD1-D3EDF836C5BD}" type="datetime1">
              <a:rPr lang="nb-NO" smtClean="0"/>
              <a:t>11.05.2022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040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8A11-50C4-4CB5-9356-8F132336ECC5}" type="datetime1">
              <a:rPr lang="nb-NO" smtClean="0"/>
              <a:t>11.05.2022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132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48C1-E712-46A9-B7DF-456315DB8F8C}" type="datetime1">
              <a:rPr lang="nb-NO" smtClean="0"/>
              <a:t>11.05.2022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867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821EA-2B8A-4F47-A7FE-BA0EB12C91A3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778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b.no/sosiale-forhold-og-kriminalitet/statistikker/straff/aar" TargetMode="External"/><Relationship Id="rId2" Type="http://schemas.openxmlformats.org/officeDocument/2006/relationships/hyperlink" Target="https://www.ssb.n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Layout" Target="../diagrams/layout1.xml"/><Relationship Id="rId7" Type="http://schemas.openxmlformats.org/officeDocument/2006/relationships/customXml" Target="../ink/ink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NULL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67154" y="2394755"/>
            <a:ext cx="10257692" cy="1706562"/>
          </a:xfrm>
        </p:spPr>
        <p:txBody>
          <a:bodyPr>
            <a:noAutofit/>
          </a:bodyPr>
          <a:lstStyle/>
          <a:p>
            <a:r>
              <a:rPr lang="nb-NO" sz="4400" b="1" dirty="0"/>
              <a:t>FORSKNINGSMETODE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422029"/>
            <a:ext cx="2610099" cy="15708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919" y="316522"/>
            <a:ext cx="1417736" cy="16764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4437"/>
            <a:ext cx="3405683" cy="97601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947" y="5784437"/>
            <a:ext cx="1699847" cy="9561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/>
          <a:srcRect l="87012"/>
          <a:stretch/>
        </p:blipFill>
        <p:spPr>
          <a:xfrm>
            <a:off x="4985794" y="5382604"/>
            <a:ext cx="1140926" cy="128919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69" y="5382604"/>
            <a:ext cx="957169" cy="135799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957" y="5497830"/>
            <a:ext cx="1590307" cy="105874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9562" y="5693950"/>
            <a:ext cx="2827093" cy="7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457" y="374621"/>
            <a:ext cx="6063343" cy="1269122"/>
          </a:xfrm>
        </p:spPr>
        <p:txBody>
          <a:bodyPr>
            <a:normAutofit/>
          </a:bodyPr>
          <a:lstStyle/>
          <a:p>
            <a:r>
              <a:rPr lang="nb-NO" b="1" dirty="0">
                <a:latin typeface="Bahnschrift Light" panose="020B0502040204020203" pitchFamily="34" charset="0"/>
              </a:rPr>
              <a:t>Kvantitativ metode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ECF099E-E6B8-4ED9-8D04-8ED7F31C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FD3C275-4F9C-439C-9205-5063CB82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10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9C1407B-49E9-40DF-AEA8-FB5A8D533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4" y="1643743"/>
            <a:ext cx="6531427" cy="4839636"/>
          </a:xfrm>
        </p:spPr>
        <p:txBody>
          <a:bodyPr/>
          <a:lstStyle/>
          <a:p>
            <a:pPr lvl="0"/>
            <a:r>
              <a:rPr lang="nb-NO" sz="3200" dirty="0"/>
              <a:t>Bruker vi når vi vil telle, eller måle noe (hvor mange, hvor mye).</a:t>
            </a:r>
            <a:endParaRPr lang="en-US" sz="3200" dirty="0"/>
          </a:p>
          <a:p>
            <a:pPr lvl="0"/>
            <a:r>
              <a:rPr lang="nb-NO" sz="3200" dirty="0"/>
              <a:t>Vi ser også på sammenhenger mellom svar vi får og tolker de.</a:t>
            </a:r>
            <a:endParaRPr lang="en-US" sz="3200" dirty="0"/>
          </a:p>
          <a:p>
            <a:pPr lvl="0"/>
            <a:r>
              <a:rPr lang="nb-NO" sz="3200" dirty="0"/>
              <a:t>Vi kan finne noe som gjelder mange (generalisering).</a:t>
            </a:r>
            <a:endParaRPr lang="en-US" sz="3200" dirty="0"/>
          </a:p>
          <a:p>
            <a:pPr lvl="0"/>
            <a:r>
              <a:rPr lang="nb-NO" sz="3200" dirty="0"/>
              <a:t>Det vi får vite presenterer vi i form av tabeller eller statistikk.</a:t>
            </a:r>
            <a:endParaRPr lang="en-US" sz="3200" dirty="0"/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</a:rPr>
              <a:t>elle, eller måle noe (hvor mange, hvor mye)</a:t>
            </a:r>
            <a:endParaRPr lang="en-US" dirty="0">
              <a:solidFill>
                <a:schemeClr val="bg1"/>
              </a:solidFill>
            </a:endParaRPr>
          </a:p>
          <a:p>
            <a:pPr lvl="0"/>
            <a:endParaRPr lang="nb-NO" dirty="0"/>
          </a:p>
          <a:p>
            <a:endParaRPr lang="nb-NO" dirty="0"/>
          </a:p>
        </p:txBody>
      </p:sp>
      <p:pic>
        <p:nvPicPr>
          <p:cNvPr id="8" name="Bilde 7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F29B2F4B-CB2E-4D52-9966-2E9AFF5A6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32" y="2062427"/>
            <a:ext cx="4004894" cy="27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61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60D3CB-C033-47AA-BE63-4AEA9406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KVANTITATIV METODE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7F5273E-7F58-45D8-BB7A-EA431C3D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BC49683-88CD-486A-8AA6-165E3D72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11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5D520AE-BDB6-4D74-ACF5-F4670051CDF9}"/>
              </a:ext>
            </a:extLst>
          </p:cNvPr>
          <p:cNvSpPr txBox="1"/>
          <p:nvPr/>
        </p:nvSpPr>
        <p:spPr>
          <a:xfrm>
            <a:off x="968829" y="2275114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Hvor mange turkise stener ser du?</a:t>
            </a:r>
          </a:p>
          <a:p>
            <a:endParaRPr lang="nb-NO" sz="3200" dirty="0"/>
          </a:p>
          <a:p>
            <a:r>
              <a:rPr lang="nb-NO" sz="3200" dirty="0"/>
              <a:t>Hvor mange røde?</a:t>
            </a:r>
          </a:p>
        </p:txBody>
      </p:sp>
      <p:pic>
        <p:nvPicPr>
          <p:cNvPr id="10" name="Plassholder for innhold 9" descr="Et bilde som inneholder grønnsak, stein&#10;&#10;Automatisk generert beskrivelse">
            <a:extLst>
              <a:ext uri="{FF2B5EF4-FFF2-40B4-BE49-F238E27FC236}">
                <a16:creationId xmlns:a16="http://schemas.microsoft.com/office/drawing/2014/main" id="{D54EA750-8A8D-4431-B06C-864107418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31" y="1944058"/>
            <a:ext cx="5291137" cy="3531526"/>
          </a:xfrm>
        </p:spPr>
      </p:pic>
    </p:spTree>
    <p:extLst>
      <p:ext uri="{BB962C8B-B14F-4D97-AF65-F5344CB8AC3E}">
        <p14:creationId xmlns:p14="http://schemas.microsoft.com/office/powerpoint/2010/main" val="46312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DA5C1A-C563-404B-94BD-02EA6BAB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TELLE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02AF667-C8F1-44C1-A9BD-BFCFAACF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E7648B5-06E8-41D1-9C5B-E06B77CD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12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ECF58DF-3764-422E-A916-BCC803BD84FE}"/>
              </a:ext>
            </a:extLst>
          </p:cNvPr>
          <p:cNvSpPr txBox="1"/>
          <p:nvPr/>
        </p:nvSpPr>
        <p:spPr>
          <a:xfrm>
            <a:off x="565814" y="2307771"/>
            <a:ext cx="4114800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dirty="0"/>
              <a:t>Hvor mange svaner?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dirty="0"/>
              <a:t>Hvor mange voksne?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dirty="0"/>
              <a:t>Hvor mange barn?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dirty="0"/>
              <a:t>Hvor mange farger?</a:t>
            </a:r>
          </a:p>
        </p:txBody>
      </p:sp>
      <p:pic>
        <p:nvPicPr>
          <p:cNvPr id="10" name="Plassholder for innhold 9" descr="Et bilde som inneholder fugl, vannfugl, svane, innsjø&#10;&#10;Automatisk generert beskrivelse">
            <a:extLst>
              <a:ext uri="{FF2B5EF4-FFF2-40B4-BE49-F238E27FC236}">
                <a16:creationId xmlns:a16="http://schemas.microsoft.com/office/drawing/2014/main" id="{FF29E825-EA3E-47D4-B4C8-34F96545A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50" y="2128919"/>
            <a:ext cx="5594350" cy="3318870"/>
          </a:xfrm>
        </p:spPr>
      </p:pic>
    </p:spTree>
    <p:extLst>
      <p:ext uri="{BB962C8B-B14F-4D97-AF65-F5344CB8AC3E}">
        <p14:creationId xmlns:p14="http://schemas.microsoft.com/office/powerpoint/2010/main" val="303677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69164E-A8A3-41A5-96DB-92841987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MÅLE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00E4D44-BA76-4B79-9B0C-9C61A6C11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04137D9-99D6-42D2-AC38-436FE8B7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13</a:t>
            </a:fld>
            <a:endParaRPr lang="nb-NO"/>
          </a:p>
        </p:txBody>
      </p:sp>
      <p:pic>
        <p:nvPicPr>
          <p:cNvPr id="9" name="Plassholder for innhold 8" descr="Et bilde som inneholder tekst, enhet, måler, hånd&#10;&#10;Automatisk generert beskrivelse">
            <a:extLst>
              <a:ext uri="{FF2B5EF4-FFF2-40B4-BE49-F238E27FC236}">
                <a16:creationId xmlns:a16="http://schemas.microsoft.com/office/drawing/2014/main" id="{3AEE64C8-E8C3-4719-A578-7DB339279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158702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331794-BBD5-4B7F-B054-032B0618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>
                <a:solidFill>
                  <a:prstClr val="black"/>
                </a:solidFill>
              </a:rPr>
              <a:t>LASERMÅLING  </a:t>
            </a: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2203FE-7C54-4953-B798-6BC66506C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53743" cy="4351338"/>
          </a:xfrm>
        </p:spPr>
        <p:txBody>
          <a:bodyPr/>
          <a:lstStyle/>
          <a:p>
            <a:r>
              <a:rPr lang="nb-NO" dirty="0">
                <a:solidFill>
                  <a:prstClr val="black"/>
                </a:solidFill>
              </a:rPr>
              <a:t>Hvor fort kjører de? </a:t>
            </a:r>
          </a:p>
          <a:p>
            <a:r>
              <a:rPr lang="nb-NO" dirty="0">
                <a:solidFill>
                  <a:prstClr val="black"/>
                </a:solidFill>
              </a:rPr>
              <a:t>Hvor mange kjørte innenfor fartsgrensa? </a:t>
            </a:r>
          </a:p>
          <a:p>
            <a:r>
              <a:rPr lang="nb-NO" dirty="0">
                <a:solidFill>
                  <a:prstClr val="black"/>
                </a:solidFill>
              </a:rPr>
              <a:t>Hvor mange kjørte over? </a:t>
            </a:r>
          </a:p>
          <a:p>
            <a:r>
              <a:rPr lang="nb-NO" dirty="0">
                <a:solidFill>
                  <a:prstClr val="black"/>
                </a:solidFill>
              </a:rPr>
              <a:t>Hvor mange mistet førerkortet</a:t>
            </a:r>
            <a:r>
              <a:rPr lang="nb-NO" b="1" dirty="0">
                <a:solidFill>
                  <a:prstClr val="black"/>
                </a:solidFill>
              </a:rPr>
              <a:t>?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09D9BBB-757C-463F-AF58-C2A55426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EEA9262-DD91-4C30-94F0-D1B097D1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14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D331BBD-4D69-4FA8-9462-F34C0CE0D050}"/>
              </a:ext>
            </a:extLst>
          </p:cNvPr>
          <p:cNvSpPr txBox="1"/>
          <p:nvPr/>
        </p:nvSpPr>
        <p:spPr>
          <a:xfrm>
            <a:off x="10548257" y="5760028"/>
            <a:ext cx="80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NTB</a:t>
            </a:r>
          </a:p>
        </p:txBody>
      </p:sp>
      <p:pic>
        <p:nvPicPr>
          <p:cNvPr id="9" name="Bilde 8" descr="Et bilde som inneholder utendørs, person, hjelm&#10;&#10;Automatisk generert beskrivelse">
            <a:extLst>
              <a:ext uri="{FF2B5EF4-FFF2-40B4-BE49-F238E27FC236}">
                <a16:creationId xmlns:a16="http://schemas.microsoft.com/office/drawing/2014/main" id="{5E51CA0F-50DE-44B2-A7B8-34E4A882B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43" y="681037"/>
            <a:ext cx="5169408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99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36EE8-4EED-478B-97AA-09B56B7D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82343" cy="1267732"/>
          </a:xfrm>
        </p:spPr>
        <p:txBody>
          <a:bodyPr>
            <a:normAutofit/>
          </a:bodyPr>
          <a:lstStyle/>
          <a:p>
            <a:r>
              <a:rPr lang="nb-NO" b="1" dirty="0"/>
              <a:t>STATISTIKK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F0B1-92AF-4411-BAD8-7A28C288B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31" y="1534885"/>
            <a:ext cx="11120191" cy="4517571"/>
          </a:xfrm>
        </p:spPr>
        <p:txBody>
          <a:bodyPr>
            <a:normAutofit/>
          </a:bodyPr>
          <a:lstStyle/>
          <a:p>
            <a:r>
              <a:rPr lang="nb-NO" dirty="0"/>
              <a:t>Hvor mange heter det samme som deg?</a:t>
            </a:r>
          </a:p>
          <a:p>
            <a:r>
              <a:rPr lang="nb-NO" dirty="0"/>
              <a:t>Hvor mange arbeidsledige er det i Norge i dag? </a:t>
            </a:r>
          </a:p>
          <a:p>
            <a:r>
              <a:rPr lang="nb-NO" dirty="0"/>
              <a:t>Hvor mange bor det i …..? </a:t>
            </a:r>
          </a:p>
          <a:p>
            <a:r>
              <a:rPr lang="nb-NO" dirty="0"/>
              <a:t>Hvor mange fartsbøter ble gitt i 2020?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Noen må ha ansvar for å telle – de fører statistikk </a:t>
            </a:r>
          </a:p>
          <a:p>
            <a:r>
              <a:rPr lang="nb-NO" dirty="0">
                <a:hlinkClick r:id="rId2"/>
              </a:rPr>
              <a:t>https://www.ssb.no/</a:t>
            </a:r>
            <a:endParaRPr lang="nb-NO" dirty="0"/>
          </a:p>
          <a:p>
            <a:r>
              <a:rPr lang="nb-NO" dirty="0">
                <a:hlinkClick r:id="rId3"/>
              </a:rPr>
              <a:t>https://www.ssb.no/sosiale-forhold-og-kriminalitet/statistikker/straff/aar</a:t>
            </a:r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2050" name="Picture 2" descr="SSB logo (Gå til forsiden)">
            <a:extLst>
              <a:ext uri="{FF2B5EF4-FFF2-40B4-BE49-F238E27FC236}">
                <a16:creationId xmlns:a16="http://schemas.microsoft.com/office/drawing/2014/main" id="{443F4965-3912-4111-8F39-D49D31EEC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781" y="2794692"/>
            <a:ext cx="3629983" cy="73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11A3F97-3282-42E4-BB1C-59BB6F2AC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FC26D9D-63F0-43D0-A43E-D3A0D08A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1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303E13D-019F-48B0-9ED2-E3BD59D9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4" y="130619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nb-NO" sz="5200" b="1" dirty="0">
                <a:solidFill>
                  <a:srgbClr val="FF0000"/>
                </a:solidFill>
              </a:rPr>
              <a:t>HER</a:t>
            </a:r>
            <a:r>
              <a:rPr lang="nb-NO" sz="5200" b="1" dirty="0"/>
              <a:t> ER VI I FORSKNINGSPROSESSEN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4A8AA60-A6A8-4E59-B4DA-0ECF911F2E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0429" y="1264117"/>
          <a:ext cx="11708089" cy="521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B25E634-DC36-4607-A6EA-DC5543903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ED6EAF0-913C-4509-8935-B3E63244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49A5-7572-4B75-97EC-3C5B50218D07}" type="slidenum">
              <a:rPr lang="nb-NO" smtClean="0"/>
              <a:t>2</a:t>
            </a:fld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B2F5BAB-E9EA-4F6B-A84D-D2BE28501A75}"/>
                  </a:ext>
                </a:extLst>
              </p14:cNvPr>
              <p14:cNvContentPartPr/>
              <p14:nvPr/>
            </p14:nvContentPartPr>
            <p14:xfrm>
              <a:off x="3204672" y="3336692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B2F5BAB-E9EA-4F6B-A84D-D2BE28501A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5672" y="33276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34FF1AB-9060-44C1-99BE-F21BA70E98F7}"/>
                  </a:ext>
                </a:extLst>
              </p14:cNvPr>
              <p14:cNvContentPartPr/>
              <p14:nvPr/>
            </p14:nvContentPartPr>
            <p14:xfrm>
              <a:off x="1686912" y="149853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34FF1AB-9060-44C1-99BE-F21BA70E98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68912" y="1480892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Bilde 1">
            <a:extLst>
              <a:ext uri="{FF2B5EF4-FFF2-40B4-BE49-F238E27FC236}">
                <a16:creationId xmlns:a16="http://schemas.microsoft.com/office/drawing/2014/main" id="{97F06A9D-8FB0-4177-89FA-FE5BCF7F8C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9044" y="1446891"/>
            <a:ext cx="810838" cy="170702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09AF4F1D-FD90-4CC8-89CA-4BC628855B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2609" y="1446891"/>
            <a:ext cx="810838" cy="15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6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3752-F9D8-4042-9352-FCF0FEDB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6820184" cy="14314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… OG HER ER VI PÅ FISKEN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C5BFCA1-483D-462E-99DE-DDFCC0CA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936FD88-6EE1-4CC3-8CB0-3AB04D8A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49A5-7572-4B75-97EC-3C5B50218D07}" type="slidenum">
              <a:rPr lang="nb-NO" smtClean="0"/>
              <a:t>3</a:t>
            </a:fld>
            <a:endParaRPr lang="nb-NO"/>
          </a:p>
        </p:txBody>
      </p:sp>
      <p:sp>
        <p:nvSpPr>
          <p:cNvPr id="7" name="Pil: høyre 6">
            <a:extLst>
              <a:ext uri="{FF2B5EF4-FFF2-40B4-BE49-F238E27FC236}">
                <a16:creationId xmlns:a16="http://schemas.microsoft.com/office/drawing/2014/main" id="{B6BB06CA-8CBB-4E68-BF67-F26ECE300D61}"/>
              </a:ext>
            </a:extLst>
          </p:cNvPr>
          <p:cNvSpPr/>
          <p:nvPr/>
        </p:nvSpPr>
        <p:spPr>
          <a:xfrm>
            <a:off x="5464629" y="3636736"/>
            <a:ext cx="1066800" cy="478971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BAB7EFBB-CF37-4E4F-B6CB-7BE37202A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4" y="2022409"/>
            <a:ext cx="5114925" cy="4186596"/>
          </a:xfr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6508E1F3-BE61-4646-9E7F-4324D668E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40" y="2346778"/>
            <a:ext cx="4114800" cy="305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2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+mn-lt"/>
              </a:rPr>
              <a:t>HVA ER FORSKNINGSMETODE?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582" y="1790078"/>
            <a:ext cx="7345017" cy="4305921"/>
          </a:xfrm>
        </p:spPr>
        <p:txBody>
          <a:bodyPr>
            <a:normAutofit lnSpcReduction="10000"/>
          </a:bodyPr>
          <a:lstStyle/>
          <a:p>
            <a:r>
              <a:rPr lang="nb-NO" sz="3200" b="1" dirty="0"/>
              <a:t>Forskning er </a:t>
            </a:r>
            <a:r>
              <a:rPr lang="nb-NO" sz="3200" dirty="0"/>
              <a:t>å undersøke noe ved hjelp av vitenskapelig metode for å finne ny kunnskap.</a:t>
            </a:r>
          </a:p>
          <a:p>
            <a:pPr marL="0" indent="0">
              <a:buNone/>
            </a:pPr>
            <a:endParaRPr lang="nb-NO" sz="3200" dirty="0"/>
          </a:p>
          <a:p>
            <a:r>
              <a:rPr lang="nb-NO" sz="3200" b="1" dirty="0"/>
              <a:t>Vitenskapelig metode</a:t>
            </a:r>
            <a:r>
              <a:rPr lang="nb-NO" sz="3200" dirty="0"/>
              <a:t> er </a:t>
            </a:r>
          </a:p>
          <a:p>
            <a:pPr lvl="1"/>
            <a:r>
              <a:rPr lang="nb-NO" sz="3200" dirty="0"/>
              <a:t>Måten vi går frem på når vi forsker.</a:t>
            </a:r>
          </a:p>
          <a:p>
            <a:pPr lvl="1"/>
            <a:r>
              <a:rPr lang="nb-NO" sz="3200" dirty="0"/>
              <a:t>Måten vi finner ny kunnskap.</a:t>
            </a:r>
          </a:p>
          <a:p>
            <a:pPr lvl="1"/>
            <a:r>
              <a:rPr lang="nb-NO" sz="3200" dirty="0"/>
              <a:t>Måten vi ordner denne kunnskapen på for å forstå og forklare det vi studerer.</a:t>
            </a:r>
          </a:p>
          <a:p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EC05A1F5-BC6F-4867-9790-F87C7A24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986CC7A7-41EF-4100-9E8F-EFDE5166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4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F4FC4E6-9679-4AFB-8421-1EFD2C3F0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062512"/>
            <a:ext cx="3042009" cy="32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6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215B0D8A-1E28-4451-83F0-B76C26604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136525"/>
            <a:ext cx="2990850" cy="2990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CE8B67-18D4-42D6-A4C3-D67405D9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307" y="510194"/>
            <a:ext cx="9218750" cy="1046463"/>
          </a:xfrm>
        </p:spPr>
        <p:txBody>
          <a:bodyPr anchor="ctr">
            <a:normAutofit fontScale="90000"/>
          </a:bodyPr>
          <a:lstStyle/>
          <a:p>
            <a:br>
              <a:rPr lang="nb-NO" sz="3400" b="1" dirty="0"/>
            </a:br>
            <a:br>
              <a:rPr lang="nb-NO" sz="3400" b="1" dirty="0"/>
            </a:br>
            <a:r>
              <a:rPr lang="nb-NO" sz="3600" b="1" dirty="0">
                <a:latin typeface="+mn-lt"/>
              </a:rPr>
              <a:t>Hvilken type undersøkelse planlegger vi?</a:t>
            </a:r>
            <a:br>
              <a:rPr lang="nb-NO" sz="3600" b="1" dirty="0">
                <a:latin typeface="+mn-lt"/>
              </a:rPr>
            </a:br>
            <a:r>
              <a:rPr lang="nb-NO" sz="3400" b="1" dirty="0"/>
              <a:t> </a:t>
            </a:r>
            <a:br>
              <a:rPr lang="nb-NO" sz="3400" dirty="0"/>
            </a:br>
            <a:endParaRPr lang="nb-NO" sz="3400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326F73E-BC2C-4C5E-8FE8-308A26886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5A4FCA1-7B6C-4870-AF0C-100BCCC4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5</a:t>
            </a:fld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E6989D5-D914-4010-B13E-CE4B6C5DE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307" y="1937657"/>
            <a:ext cx="10481493" cy="423930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nb-NO" b="1" dirty="0"/>
              <a:t>Utforskende – </a:t>
            </a:r>
            <a:r>
              <a:rPr lang="nb-NO" dirty="0"/>
              <a:t>gir ideer til videre forskning.</a:t>
            </a:r>
          </a:p>
          <a:p>
            <a:pPr marL="0" lvl="0" indent="0">
              <a:buNone/>
            </a:pPr>
            <a:endParaRPr lang="nb-NO" dirty="0"/>
          </a:p>
          <a:p>
            <a:pPr lvl="0"/>
            <a:r>
              <a:rPr lang="nb-NO" b="1" dirty="0"/>
              <a:t>Forklarende </a:t>
            </a:r>
            <a:r>
              <a:rPr lang="nb-NO" dirty="0"/>
              <a:t>- gir svar på sammenheng eller mønster i problem eller en situasjon.</a:t>
            </a:r>
          </a:p>
          <a:p>
            <a:pPr marL="0" lvl="0" indent="0">
              <a:buNone/>
            </a:pPr>
            <a:endParaRPr lang="nb-NO" dirty="0"/>
          </a:p>
          <a:p>
            <a:pPr lvl="0"/>
            <a:r>
              <a:rPr lang="en-US" b="1" dirty="0" err="1"/>
              <a:t>Beskrivende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fortelle</a:t>
            </a:r>
            <a:r>
              <a:rPr lang="en-US" dirty="0"/>
              <a:t> </a:t>
            </a:r>
            <a:r>
              <a:rPr lang="en-US" dirty="0" err="1"/>
              <a:t>nøye</a:t>
            </a:r>
            <a:r>
              <a:rPr lang="en-US" dirty="0"/>
              <a:t> om </a:t>
            </a:r>
            <a:r>
              <a:rPr lang="en-US" dirty="0" err="1"/>
              <a:t>en</a:t>
            </a:r>
            <a:r>
              <a:rPr lang="en-US" dirty="0"/>
              <a:t> person, </a:t>
            </a:r>
            <a:r>
              <a:rPr lang="en-US" dirty="0" err="1"/>
              <a:t>noe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skjer</a:t>
            </a:r>
            <a:r>
              <a:rPr lang="en-US" dirty="0"/>
              <a:t>, </a:t>
            </a:r>
            <a:r>
              <a:rPr lang="en-US" dirty="0" err="1"/>
              <a:t>eller</a:t>
            </a:r>
            <a:r>
              <a:rPr lang="en-US" dirty="0"/>
              <a:t> om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situasjon</a:t>
            </a:r>
            <a:r>
              <a:rPr lang="en-US" dirty="0"/>
              <a:t>.</a:t>
            </a:r>
          </a:p>
          <a:p>
            <a:pPr marL="0" lvl="0" indent="0">
              <a:buNone/>
            </a:pPr>
            <a:endParaRPr lang="nb-NO" dirty="0"/>
          </a:p>
          <a:p>
            <a:pPr lvl="0"/>
            <a:r>
              <a:rPr lang="nb-NO" b="1" dirty="0"/>
              <a:t>Frigjørende – </a:t>
            </a:r>
            <a:r>
              <a:rPr lang="nb-NO" dirty="0"/>
              <a:t>gir deltakerne mulighet til å utvikle seg og stå frem som viktige i forskningen.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503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D8A42C-4120-4AF9-881F-88563A285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HVA VIL DU VITE?	</a:t>
            </a:r>
            <a:r>
              <a:rPr lang="nb-NO" dirty="0"/>
              <a:t>	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18ABD53-1E05-4AD0-9FB7-45B8A765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3515" y="1825625"/>
            <a:ext cx="6640286" cy="4351338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Vi må planlegge og tenke over hva vi egentlig vil finne ut.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Vil vi vite noe om deres erfaringer, tanker, følelser?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Eller vil vi heller telle noe eller måle noe?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9CD562C2-FB5C-4A27-B0F7-EE6A427C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77725C3E-1405-43A8-87C0-F2AE4230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6</a:t>
            </a:fld>
            <a:endParaRPr lang="nb-NO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F4D2DAB7-7E58-40A7-9182-0228FB49B4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9" y="1690688"/>
            <a:ext cx="4341816" cy="4351338"/>
          </a:xfrm>
        </p:spPr>
      </p:pic>
    </p:spTree>
    <p:extLst>
      <p:ext uri="{BB962C8B-B14F-4D97-AF65-F5344CB8AC3E}">
        <p14:creationId xmlns:p14="http://schemas.microsoft.com/office/powerpoint/2010/main" val="30531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9B6CC7-2C46-4E4C-9BBB-DAC4FF225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54239"/>
            <a:ext cx="10515600" cy="1325563"/>
          </a:xfrm>
        </p:spPr>
        <p:txBody>
          <a:bodyPr/>
          <a:lstStyle/>
          <a:p>
            <a:r>
              <a:rPr lang="nb-NO" b="1" dirty="0"/>
              <a:t>VI SKILLER MELLOM KVALITATIV OG KVANTITATIV METODE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7BFA0E-2A8F-4F3C-9A8A-2A6EDE7EB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1825625"/>
            <a:ext cx="8001000" cy="4351338"/>
          </a:xfrm>
        </p:spPr>
        <p:txBody>
          <a:bodyPr/>
          <a:lstStyle/>
          <a:p>
            <a:r>
              <a:rPr lang="nb-NO" b="1" dirty="0"/>
              <a:t>Kvantitative metoder </a:t>
            </a:r>
            <a:r>
              <a:rPr lang="nb-NO" dirty="0"/>
              <a:t>– Vi bruker ordet kvantitativt i forskning, når vi for eksempel undersøker hvor mange som mener noe. Data i kvantitativ forskning er gjerne tall.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b="1" dirty="0"/>
              <a:t>Kvalitative metoder </a:t>
            </a:r>
            <a:r>
              <a:rPr lang="nb-NO" dirty="0"/>
              <a:t>– Vi bruker ordet kvalitativ metode i forskning når vi undersøker hva personer opplever eller har opplevd. Data i kvalitativ forskning er som regel ord og tekst. Også bilder og film kan være kvalitative data. </a:t>
            </a:r>
            <a:endParaRPr lang="en-US" dirty="0"/>
          </a:p>
          <a:p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74E7F49B-63AD-414E-9A46-41895B73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BDE1A3FD-5D82-4A55-98F9-0C5998F0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7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3B26119-A7B2-4E95-8AA9-B06680247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072" y="3854622"/>
            <a:ext cx="2501728" cy="2501728"/>
          </a:xfrm>
          <a:prstGeom prst="rect">
            <a:avLst/>
          </a:prstGeom>
        </p:spPr>
      </p:pic>
      <p:pic>
        <p:nvPicPr>
          <p:cNvPr id="13" name="Bilde 12" descr="Et bilde som inneholder tekst&#10;&#10;Automatisk generert beskrivelse">
            <a:extLst>
              <a:ext uri="{FF2B5EF4-FFF2-40B4-BE49-F238E27FC236}">
                <a16:creationId xmlns:a16="http://schemas.microsoft.com/office/drawing/2014/main" id="{0AD64B1C-BE75-4815-9BF9-2B2E12F91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286" y="1282645"/>
            <a:ext cx="3375185" cy="220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4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+mn-lt"/>
              </a:rPr>
              <a:t>KVALITATIV METODE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95457" cy="4351338"/>
          </a:xfrm>
        </p:spPr>
        <p:txBody>
          <a:bodyPr>
            <a:normAutofit lnSpcReduction="10000"/>
          </a:bodyPr>
          <a:lstStyle/>
          <a:p>
            <a:r>
              <a:rPr lang="nb-NO" dirty="0"/>
              <a:t>Bruker vi når vi skal prøve å forstå hvorfor mennesker handler og tenker som de gjør.</a:t>
            </a:r>
          </a:p>
          <a:p>
            <a:endParaRPr lang="nb-NO" dirty="0"/>
          </a:p>
          <a:p>
            <a:r>
              <a:rPr lang="nb-NO" dirty="0"/>
              <a:t>Vi kan bruke:</a:t>
            </a:r>
          </a:p>
          <a:p>
            <a:pPr lvl="1"/>
            <a:r>
              <a:rPr lang="nb-NO" dirty="0"/>
              <a:t>observasjon</a:t>
            </a:r>
          </a:p>
          <a:p>
            <a:pPr lvl="1"/>
            <a:r>
              <a:rPr lang="nb-NO" dirty="0"/>
              <a:t>intervjuer </a:t>
            </a:r>
          </a:p>
          <a:p>
            <a:pPr lvl="1"/>
            <a:r>
              <a:rPr lang="nb-NO" dirty="0"/>
              <a:t>innsamling og analyse av tekster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Informasjon vi samler i kvalitativ metode er som regel ikke noe vi viser frem med bruk av tall.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BDEA6A16-1A09-4FA2-9200-1A957BA4D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F9E60667-3130-4BCD-8FCF-167697AF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8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9285013-36C9-44BB-9A52-D165B34C7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690688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6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7C04C3-2AB3-490A-B27E-576371AA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5"/>
            <a:ext cx="10983685" cy="1325563"/>
          </a:xfrm>
        </p:spPr>
        <p:txBody>
          <a:bodyPr>
            <a:normAutofit/>
          </a:bodyPr>
          <a:lstStyle/>
          <a:p>
            <a:r>
              <a:rPr lang="nb-NO" sz="3600" b="1" dirty="0"/>
              <a:t>I KVALITATIV METODE KAN VI VÆRE OPPTATT AV Å FORSTÅ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459EA8-F276-42C8-AB2E-1AF5D16EA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847850"/>
            <a:ext cx="7630886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Her er noen eksempler på hva vi kan være opptatt av når vi velger kvalitativ metode</a:t>
            </a:r>
          </a:p>
          <a:p>
            <a:endParaRPr lang="nb-NO" dirty="0"/>
          </a:p>
          <a:p>
            <a:r>
              <a:rPr lang="nb-NO" dirty="0"/>
              <a:t>Hvordan har du det i hverdagen? </a:t>
            </a:r>
          </a:p>
          <a:p>
            <a:r>
              <a:rPr lang="nb-NO" dirty="0"/>
              <a:t>Hvilke vaner og rutiner består den av? </a:t>
            </a:r>
          </a:p>
          <a:p>
            <a:r>
              <a:rPr lang="nb-NO" dirty="0"/>
              <a:t>Hva er dine meninger om ting?</a:t>
            </a:r>
          </a:p>
          <a:p>
            <a:r>
              <a:rPr lang="nb-NO" dirty="0"/>
              <a:t>Hvordan påvirkes du av det du synes er viktig? </a:t>
            </a:r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84FE593-6768-4134-92B5-AEF5E08E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EBA9880-FA4A-4106-BC3E-61F5DD865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9</a:t>
            </a:fld>
            <a:endParaRPr lang="nb-NO"/>
          </a:p>
        </p:txBody>
      </p:sp>
      <p:pic>
        <p:nvPicPr>
          <p:cNvPr id="8" name="Bilde 7" descr="Et bilde som inneholder tekst, bunt, flere&#10;&#10;Automatisk generert beskrivelse">
            <a:extLst>
              <a:ext uri="{FF2B5EF4-FFF2-40B4-BE49-F238E27FC236}">
                <a16:creationId xmlns:a16="http://schemas.microsoft.com/office/drawing/2014/main" id="{5455CB04-1391-4AC1-B4F3-D01C59621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466" y="1564532"/>
            <a:ext cx="3439886" cy="463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40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8F6B0D4B41FA41BC01CD0D24188169" ma:contentTypeVersion="12" ma:contentTypeDescription="Opprett et nytt dokument." ma:contentTypeScope="" ma:versionID="18d9a53eb47669040282f2fb1f92bb1c">
  <xsd:schema xmlns:xsd="http://www.w3.org/2001/XMLSchema" xmlns:xs="http://www.w3.org/2001/XMLSchema" xmlns:p="http://schemas.microsoft.com/office/2006/metadata/properties" xmlns:ns2="e84ae1cb-83da-46e9-90cf-a6223a3d62b4" xmlns:ns3="330e2b19-d22b-458d-836c-196ed8ef0578" targetNamespace="http://schemas.microsoft.com/office/2006/metadata/properties" ma:root="true" ma:fieldsID="4f18f6ffda4848f895b9fb842a6a77b2" ns2:_="" ns3:_="">
    <xsd:import namespace="e84ae1cb-83da-46e9-90cf-a6223a3d62b4"/>
    <xsd:import namespace="330e2b19-d22b-458d-836c-196ed8ef0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ae1cb-83da-46e9-90cf-a6223a3d6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e2b19-d22b-458d-836c-196ed8ef05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1C88CB-959D-4CB1-B290-945D6BC7A9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ae1cb-83da-46e9-90cf-a6223a3d62b4"/>
    <ds:schemaRef ds:uri="330e2b19-d22b-458d-836c-196ed8ef05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8EF389-DAAF-4E58-981C-50DEF9EE6C55}">
  <ds:schemaRefs>
    <ds:schemaRef ds:uri="e84ae1cb-83da-46e9-90cf-a6223a3d62b4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330e2b19-d22b-458d-836c-196ed8ef0578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FA04D70-2BBE-499A-B02F-6CCAC4F9B2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980</Words>
  <Application>Microsoft Office PowerPoint</Application>
  <PresentationFormat>Widescreen</PresentationFormat>
  <Paragraphs>134</Paragraphs>
  <Slides>15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Bahnschrift Light</vt:lpstr>
      <vt:lpstr>Calibri</vt:lpstr>
      <vt:lpstr>Calibri Light</vt:lpstr>
      <vt:lpstr>Office Theme</vt:lpstr>
      <vt:lpstr>FORSKNINGSMETODE</vt:lpstr>
      <vt:lpstr>HER ER VI I FORSKNINGSPROSESSEN</vt:lpstr>
      <vt:lpstr>… OG HER ER VI PÅ FISKEN</vt:lpstr>
      <vt:lpstr>HVA ER FORSKNINGSMETODE?</vt:lpstr>
      <vt:lpstr>  Hvilken type undersøkelse planlegger vi?   </vt:lpstr>
      <vt:lpstr>HVA VIL DU VITE?  </vt:lpstr>
      <vt:lpstr>VI SKILLER MELLOM KVALITATIV OG KVANTITATIV METODE</vt:lpstr>
      <vt:lpstr>KVALITATIV METODE</vt:lpstr>
      <vt:lpstr>I KVALITATIV METODE KAN VI VÆRE OPPTATT AV Å FORSTÅ </vt:lpstr>
      <vt:lpstr>Kvantitativ metode</vt:lpstr>
      <vt:lpstr>KVANTITATIV METODE</vt:lpstr>
      <vt:lpstr>TELLE</vt:lpstr>
      <vt:lpstr>MÅLE</vt:lpstr>
      <vt:lpstr>LASERMÅLING  </vt:lpstr>
      <vt:lpstr>STATISTIKK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Forskjellen på  åpne og lukka spørsmål</dc:title>
  <dc:creator>Britt-Evy Westergård</dc:creator>
  <cp:lastModifiedBy>Linda Barøy</cp:lastModifiedBy>
  <cp:revision>27</cp:revision>
  <dcterms:created xsi:type="dcterms:W3CDTF">2020-11-11T09:47:15Z</dcterms:created>
  <dcterms:modified xsi:type="dcterms:W3CDTF">2022-05-11T06:43:54Z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0x010100718F6B0D4B41FA41BC01CD0D24188169</vt:lpwstr>
  </property>
</Properties>
</file>