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ink/ink1.xml" ContentType="application/inkml+xml"/>
  <Override PartName="/ppt/ink/ink2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660" r:id="rId5"/>
    <p:sldMasterId id="2147483681" r:id="rId6"/>
  </p:sldMasterIdLst>
  <p:notesMasterIdLst>
    <p:notesMasterId r:id="rId21"/>
  </p:notesMasterIdLst>
  <p:sldIdLst>
    <p:sldId id="296" r:id="rId7"/>
    <p:sldId id="303" r:id="rId8"/>
    <p:sldId id="262" r:id="rId9"/>
    <p:sldId id="305" r:id="rId10"/>
    <p:sldId id="292" r:id="rId11"/>
    <p:sldId id="304" r:id="rId12"/>
    <p:sldId id="306" r:id="rId13"/>
    <p:sldId id="307" r:id="rId14"/>
    <p:sldId id="308" r:id="rId15"/>
    <p:sldId id="309" r:id="rId16"/>
    <p:sldId id="310" r:id="rId17"/>
    <p:sldId id="313" r:id="rId18"/>
    <p:sldId id="315" r:id="rId19"/>
    <p:sldId id="316" r:id="rId20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086" autoAdjust="0"/>
    <p:restoredTop sz="64496" autoAdjust="0"/>
  </p:normalViewPr>
  <p:slideViewPr>
    <p:cSldViewPr snapToGrid="0">
      <p:cViewPr varScale="1">
        <p:scale>
          <a:sx n="43" d="100"/>
          <a:sy n="43" d="100"/>
        </p:scale>
        <p:origin x="1228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5F7B6D-B586-46D7-80E4-67E28A16F06C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nb-NO"/>
        </a:p>
      </dgm:t>
    </dgm:pt>
    <dgm:pt modelId="{63D48D30-1005-4CAB-995D-DCBF718FCF1A}">
      <dgm:prSet phldrT="[Text]" custT="1"/>
      <dgm:spPr/>
      <dgm:t>
        <a:bodyPr/>
        <a:lstStyle/>
        <a:p>
          <a:r>
            <a:rPr lang="nb-NO" sz="1600" b="1" i="0"/>
            <a:t>1</a:t>
          </a:r>
          <a:r>
            <a:rPr lang="nb-NO" sz="1600" b="0" i="0"/>
            <a:t>.</a:t>
          </a:r>
          <a:r>
            <a:rPr lang="nb-NO" sz="1600" b="1" i="0">
              <a:effectLst/>
            </a:rPr>
            <a:t>Hva skal undersøkes  </a:t>
          </a:r>
        </a:p>
        <a:p>
          <a:r>
            <a:rPr lang="nb-NO" sz="1600" b="0" i="0">
              <a:effectLst/>
            </a:rPr>
            <a:t>Forsknings-spørsmål, problemstilling, hypotese </a:t>
          </a:r>
        </a:p>
        <a:p>
          <a:r>
            <a:rPr lang="nb-NO" sz="1600" b="0" i="1">
              <a:effectLst/>
            </a:rPr>
            <a:t>Hva vil vi finne ut?</a:t>
          </a:r>
          <a:r>
            <a:rPr lang="nb-NO" sz="1400" b="0" i="1">
              <a:effectLst/>
            </a:rPr>
            <a:t> </a:t>
          </a:r>
          <a:endParaRPr lang="nb-NO" sz="1400" b="0" i="0">
            <a:effectLst/>
          </a:endParaRPr>
        </a:p>
        <a:p>
          <a:endParaRPr lang="nb-NO" sz="1600" dirty="0"/>
        </a:p>
      </dgm:t>
    </dgm:pt>
    <dgm:pt modelId="{D9A0D32D-0679-4395-A527-8BAA167796C5}" type="parTrans" cxnId="{C5DF9F15-A8DE-4FBF-A63E-734C462506C5}">
      <dgm:prSet/>
      <dgm:spPr/>
      <dgm:t>
        <a:bodyPr/>
        <a:lstStyle/>
        <a:p>
          <a:endParaRPr lang="nb-NO"/>
        </a:p>
      </dgm:t>
    </dgm:pt>
    <dgm:pt modelId="{164989D5-CE62-4655-B378-ECADCA4BCA67}" type="sibTrans" cxnId="{C5DF9F15-A8DE-4FBF-A63E-734C462506C5}">
      <dgm:prSet/>
      <dgm:spPr/>
      <dgm:t>
        <a:bodyPr/>
        <a:lstStyle/>
        <a:p>
          <a:endParaRPr lang="nb-NO"/>
        </a:p>
      </dgm:t>
    </dgm:pt>
    <dgm:pt modelId="{3B2C123E-DF8F-422B-8D89-50546358D8F7}">
      <dgm:prSet phldrT="[Text]" custT="1"/>
      <dgm:spPr/>
      <dgm:t>
        <a:bodyPr/>
        <a:lstStyle/>
        <a:p>
          <a:r>
            <a:rPr lang="nb-NO" sz="1800" b="1" i="0" dirty="0">
              <a:effectLst/>
            </a:rPr>
            <a:t>2.Søke litteratur</a:t>
          </a:r>
          <a:r>
            <a:rPr lang="nb-NO" sz="1800" b="0" i="0" dirty="0">
              <a:effectLst/>
            </a:rPr>
            <a:t> </a:t>
          </a:r>
        </a:p>
        <a:p>
          <a:r>
            <a:rPr lang="nb-NO" sz="1600" b="0" i="0" dirty="0">
              <a:effectLst/>
            </a:rPr>
            <a:t>Finne ut mer om samme tema          </a:t>
          </a:r>
        </a:p>
        <a:p>
          <a:r>
            <a:rPr lang="nb-NO" sz="1600" b="0" i="1" dirty="0">
              <a:effectLst/>
            </a:rPr>
            <a:t>Hva har andre funnet ut om temaet? </a:t>
          </a:r>
          <a:endParaRPr lang="nb-NO" sz="1600" dirty="0">
            <a:effectLst/>
          </a:endParaRPr>
        </a:p>
      </dgm:t>
    </dgm:pt>
    <dgm:pt modelId="{97B11656-3493-46A8-92A9-393D5A190714}" type="parTrans" cxnId="{98A020D7-9299-4564-B9FC-BD49597D13F8}">
      <dgm:prSet/>
      <dgm:spPr/>
      <dgm:t>
        <a:bodyPr/>
        <a:lstStyle/>
        <a:p>
          <a:endParaRPr lang="nb-NO"/>
        </a:p>
      </dgm:t>
    </dgm:pt>
    <dgm:pt modelId="{FB58F36F-E742-4CE7-B344-7AD1F1FC5440}" type="sibTrans" cxnId="{98A020D7-9299-4564-B9FC-BD49597D13F8}">
      <dgm:prSet/>
      <dgm:spPr/>
      <dgm:t>
        <a:bodyPr/>
        <a:lstStyle/>
        <a:p>
          <a:endParaRPr lang="nb-NO"/>
        </a:p>
      </dgm:t>
    </dgm:pt>
    <dgm:pt modelId="{B78F3384-2C17-4D1B-8FD1-C5015E9C64AD}">
      <dgm:prSet phldrT="[Text]" custT="1"/>
      <dgm:spPr/>
      <dgm:t>
        <a:bodyPr/>
        <a:lstStyle/>
        <a:p>
          <a:r>
            <a:rPr lang="nb-NO" sz="1800" b="1" i="0"/>
            <a:t>3</a:t>
          </a:r>
          <a:r>
            <a:rPr lang="nb-NO" sz="1800" b="1" i="0">
              <a:effectLst/>
            </a:rPr>
            <a:t>. Planlegge</a:t>
          </a:r>
          <a:r>
            <a:rPr lang="nb-NO" sz="1800" b="0" i="0">
              <a:effectLst/>
            </a:rPr>
            <a:t>   </a:t>
          </a:r>
        </a:p>
        <a:p>
          <a:r>
            <a:rPr lang="nb-NO" sz="1600" b="0" i="0">
              <a:effectLst/>
            </a:rPr>
            <a:t>Bestemme hvordan vi skal undersøke og analysere og  hvem vi kan spørre.</a:t>
          </a:r>
        </a:p>
        <a:p>
          <a:r>
            <a:rPr lang="nb-NO" sz="1600" b="0" i="1">
              <a:effectLst/>
            </a:rPr>
            <a:t>Hva skal planen for forskningen inneholde? </a:t>
          </a:r>
          <a:endParaRPr lang="nb-NO" sz="1600" b="0" i="0">
            <a:effectLst/>
          </a:endParaRPr>
        </a:p>
        <a:p>
          <a:endParaRPr lang="nb-NO" sz="900" dirty="0"/>
        </a:p>
      </dgm:t>
    </dgm:pt>
    <dgm:pt modelId="{BE6D1C14-0E64-4665-A267-207031FE4BC8}" type="parTrans" cxnId="{BD61CDBD-B881-4058-88EF-801B17D563B1}">
      <dgm:prSet/>
      <dgm:spPr/>
      <dgm:t>
        <a:bodyPr/>
        <a:lstStyle/>
        <a:p>
          <a:endParaRPr lang="nb-NO"/>
        </a:p>
      </dgm:t>
    </dgm:pt>
    <dgm:pt modelId="{09D771DA-CFFE-4963-8A6B-95DCAC670784}" type="sibTrans" cxnId="{BD61CDBD-B881-4058-88EF-801B17D563B1}">
      <dgm:prSet/>
      <dgm:spPr/>
      <dgm:t>
        <a:bodyPr/>
        <a:lstStyle/>
        <a:p>
          <a:endParaRPr lang="nb-NO"/>
        </a:p>
      </dgm:t>
    </dgm:pt>
    <dgm:pt modelId="{E3AEAA9B-7934-487E-A729-906E3B328BDA}">
      <dgm:prSet custT="1"/>
      <dgm:spPr/>
      <dgm:t>
        <a:bodyPr/>
        <a:lstStyle/>
        <a:p>
          <a:r>
            <a:rPr lang="nb-NO" sz="1800" b="1" i="0"/>
            <a:t>4. </a:t>
          </a:r>
          <a:r>
            <a:rPr lang="nb-NO" sz="1800" b="1" i="0">
              <a:effectLst/>
            </a:rPr>
            <a:t>Data- innsamling </a:t>
          </a:r>
        </a:p>
        <a:p>
          <a:r>
            <a:rPr lang="nb-NO" sz="1600" b="0" i="0">
              <a:effectLst/>
            </a:rPr>
            <a:t>Observasjon, intervju eller spørreskjema</a:t>
          </a:r>
        </a:p>
        <a:p>
          <a:r>
            <a:rPr lang="nb-NO" sz="1600" b="0" i="1">
              <a:effectLst/>
            </a:rPr>
            <a:t>Hvordan skal vi samle inn informasjon </a:t>
          </a:r>
          <a:endParaRPr lang="nb-NO" sz="1600" i="1" dirty="0">
            <a:effectLst/>
          </a:endParaRPr>
        </a:p>
      </dgm:t>
    </dgm:pt>
    <dgm:pt modelId="{10A088BA-561B-4C49-82AA-28FC076F61FC}" type="parTrans" cxnId="{9377D64D-D62F-4928-969B-16A053CF5B6F}">
      <dgm:prSet/>
      <dgm:spPr/>
      <dgm:t>
        <a:bodyPr/>
        <a:lstStyle/>
        <a:p>
          <a:endParaRPr lang="nb-NO"/>
        </a:p>
      </dgm:t>
    </dgm:pt>
    <dgm:pt modelId="{7472D37B-046F-4300-9AD5-C0D4F507E2E2}" type="sibTrans" cxnId="{9377D64D-D62F-4928-969B-16A053CF5B6F}">
      <dgm:prSet/>
      <dgm:spPr/>
      <dgm:t>
        <a:bodyPr/>
        <a:lstStyle/>
        <a:p>
          <a:endParaRPr lang="nb-NO"/>
        </a:p>
      </dgm:t>
    </dgm:pt>
    <dgm:pt modelId="{3BE99D27-E6C8-4CD0-B754-445A156AE523}">
      <dgm:prSet custT="1"/>
      <dgm:spPr/>
      <dgm:t>
        <a:bodyPr/>
        <a:lstStyle/>
        <a:p>
          <a:r>
            <a:rPr lang="nb-NO" sz="1800" b="1" i="0"/>
            <a:t>5</a:t>
          </a:r>
          <a:r>
            <a:rPr lang="nb-NO" sz="1800" b="1" i="0">
              <a:effectLst/>
            </a:rPr>
            <a:t>. Analysere </a:t>
          </a:r>
        </a:p>
        <a:p>
          <a:r>
            <a:rPr lang="nb-NO" sz="1600" b="0" i="0">
              <a:effectLst/>
            </a:rPr>
            <a:t>Sortere, ordne data i system </a:t>
          </a:r>
        </a:p>
        <a:p>
          <a:r>
            <a:rPr lang="nb-NO" sz="1600" b="0" i="1">
              <a:effectLst/>
            </a:rPr>
            <a:t>Hva har vi funnet ut og hvordan kan vi vise frem dette på en best mulig måte?  </a:t>
          </a:r>
          <a:endParaRPr lang="nb-NO" sz="1600" i="1" dirty="0">
            <a:effectLst/>
          </a:endParaRPr>
        </a:p>
      </dgm:t>
    </dgm:pt>
    <dgm:pt modelId="{4344397B-2363-40A7-8C9B-5D078AE1A51C}" type="parTrans" cxnId="{E3A6DAFC-EAB2-410C-A0B1-1778D951A566}">
      <dgm:prSet/>
      <dgm:spPr/>
      <dgm:t>
        <a:bodyPr/>
        <a:lstStyle/>
        <a:p>
          <a:endParaRPr lang="nb-NO"/>
        </a:p>
      </dgm:t>
    </dgm:pt>
    <dgm:pt modelId="{66C3140F-A276-46D7-BBC6-58B1743A649B}" type="sibTrans" cxnId="{E3A6DAFC-EAB2-410C-A0B1-1778D951A566}">
      <dgm:prSet/>
      <dgm:spPr/>
      <dgm:t>
        <a:bodyPr/>
        <a:lstStyle/>
        <a:p>
          <a:endParaRPr lang="nb-NO"/>
        </a:p>
      </dgm:t>
    </dgm:pt>
    <dgm:pt modelId="{0F0FE62C-6B4E-42D9-9E9C-A49B73EB9619}">
      <dgm:prSet custT="1"/>
      <dgm:spPr/>
      <dgm:t>
        <a:bodyPr/>
        <a:lstStyle/>
        <a:p>
          <a:r>
            <a:rPr lang="nb-NO" sz="1800" b="1" i="0"/>
            <a:t>6. </a:t>
          </a:r>
          <a:r>
            <a:rPr lang="nb-NO" sz="1800" b="1" i="0">
              <a:effectLst/>
            </a:rPr>
            <a:t>Diskusjon</a:t>
          </a:r>
          <a:r>
            <a:rPr lang="nb-NO" sz="1800" b="0" i="0">
              <a:effectLst/>
            </a:rPr>
            <a:t> </a:t>
          </a:r>
        </a:p>
        <a:p>
          <a:r>
            <a:rPr lang="nb-NO" sz="1600" b="0" i="0">
              <a:effectLst/>
            </a:rPr>
            <a:t>Oppsummere,  sammenlikne og kritisere  </a:t>
          </a:r>
        </a:p>
        <a:p>
          <a:r>
            <a:rPr lang="nb-NO" sz="1600" b="0" i="1">
              <a:effectLst/>
            </a:rPr>
            <a:t>Hvor viktig er kunnskapen vi har funnet. Hvem er den viktig for. Hvordan kan den brukes?  </a:t>
          </a:r>
          <a:endParaRPr lang="nb-NO" sz="1600" dirty="0">
            <a:effectLst/>
          </a:endParaRPr>
        </a:p>
      </dgm:t>
    </dgm:pt>
    <dgm:pt modelId="{5130BB3C-FE09-46CD-B818-894C3F7BBF5E}" type="parTrans" cxnId="{FFD8B0E0-3516-405F-9012-1AB79B391B11}">
      <dgm:prSet/>
      <dgm:spPr/>
      <dgm:t>
        <a:bodyPr/>
        <a:lstStyle/>
        <a:p>
          <a:endParaRPr lang="nb-NO"/>
        </a:p>
      </dgm:t>
    </dgm:pt>
    <dgm:pt modelId="{A34C522B-32E4-44D2-AB05-25E584ED5E50}" type="sibTrans" cxnId="{FFD8B0E0-3516-405F-9012-1AB79B391B11}">
      <dgm:prSet/>
      <dgm:spPr/>
      <dgm:t>
        <a:bodyPr/>
        <a:lstStyle/>
        <a:p>
          <a:endParaRPr lang="nb-NO"/>
        </a:p>
      </dgm:t>
    </dgm:pt>
    <dgm:pt modelId="{7371E5FC-19C1-4415-9647-5DB78036FBC4}">
      <dgm:prSet custT="1"/>
      <dgm:spPr/>
      <dgm:t>
        <a:bodyPr/>
        <a:lstStyle/>
        <a:p>
          <a:r>
            <a:rPr lang="nb-NO" sz="1800" b="1" i="0"/>
            <a:t>7</a:t>
          </a:r>
          <a:r>
            <a:rPr lang="nb-NO" sz="1800" b="0" i="0">
              <a:effectLst/>
            </a:rPr>
            <a:t>.</a:t>
          </a:r>
          <a:r>
            <a:rPr lang="nb-NO" sz="1600" b="1" i="0">
              <a:effectLst/>
            </a:rPr>
            <a:t>Formidle </a:t>
          </a:r>
        </a:p>
        <a:p>
          <a:r>
            <a:rPr lang="nb-NO" sz="1600" b="0" i="0">
              <a:effectLst/>
            </a:rPr>
            <a:t>Presentere og fortelle videre</a:t>
          </a:r>
        </a:p>
        <a:p>
          <a:r>
            <a:rPr lang="nb-NO" sz="1600" b="0" i="1">
              <a:effectLst/>
            </a:rPr>
            <a:t>Hvordan kan andre bli kjent med det vi har funnet ut?</a:t>
          </a:r>
          <a:r>
            <a:rPr lang="nb-NO" sz="1600" b="0" i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  </a:t>
          </a:r>
          <a:endParaRPr lang="nb-NO" sz="1600" dirty="0"/>
        </a:p>
      </dgm:t>
    </dgm:pt>
    <dgm:pt modelId="{284F8856-A06D-45DC-A6DC-B816C318FF44}" type="parTrans" cxnId="{A0511E5E-1961-4518-834A-0350EDAD876F}">
      <dgm:prSet/>
      <dgm:spPr/>
      <dgm:t>
        <a:bodyPr/>
        <a:lstStyle/>
        <a:p>
          <a:endParaRPr lang="nb-NO"/>
        </a:p>
      </dgm:t>
    </dgm:pt>
    <dgm:pt modelId="{1F9E6198-F6BF-4E6F-9F05-CA1E05958C1F}" type="sibTrans" cxnId="{A0511E5E-1961-4518-834A-0350EDAD876F}">
      <dgm:prSet/>
      <dgm:spPr/>
      <dgm:t>
        <a:bodyPr/>
        <a:lstStyle/>
        <a:p>
          <a:endParaRPr lang="nb-NO"/>
        </a:p>
      </dgm:t>
    </dgm:pt>
    <dgm:pt modelId="{4C259708-0EE3-4B10-9BB2-D16C9E92FA69}" type="pres">
      <dgm:prSet presAssocID="{065F7B6D-B586-46D7-80E4-67E28A16F06C}" presName="rootnode" presStyleCnt="0">
        <dgm:presLayoutVars>
          <dgm:chMax/>
          <dgm:chPref/>
          <dgm:dir/>
          <dgm:animLvl val="lvl"/>
        </dgm:presLayoutVars>
      </dgm:prSet>
      <dgm:spPr/>
    </dgm:pt>
    <dgm:pt modelId="{AA97E486-D5BF-45A7-8FC3-8C59615B2D70}" type="pres">
      <dgm:prSet presAssocID="{63D48D30-1005-4CAB-995D-DCBF718FCF1A}" presName="composite" presStyleCnt="0"/>
      <dgm:spPr/>
    </dgm:pt>
    <dgm:pt modelId="{A77BAB3C-F71A-4D7A-BC8F-A056862A4701}" type="pres">
      <dgm:prSet presAssocID="{63D48D30-1005-4CAB-995D-DCBF718FCF1A}" presName="LShape" presStyleLbl="alignNode1" presStyleIdx="0" presStyleCnt="13"/>
      <dgm:spPr/>
    </dgm:pt>
    <dgm:pt modelId="{46A71627-CF19-498D-BDBE-6EFEF38E2F30}" type="pres">
      <dgm:prSet presAssocID="{63D48D30-1005-4CAB-995D-DCBF718FCF1A}" presName="ParentText" presStyleLbl="revTx" presStyleIdx="0" presStyleCnt="7" custScaleX="120413" custScaleY="148882" custLinFactNeighborX="13417" custLinFactNeighborY="24958">
        <dgm:presLayoutVars>
          <dgm:chMax val="0"/>
          <dgm:chPref val="0"/>
          <dgm:bulletEnabled val="1"/>
        </dgm:presLayoutVars>
      </dgm:prSet>
      <dgm:spPr/>
    </dgm:pt>
    <dgm:pt modelId="{24CED714-7C0D-4813-938D-FDD371864052}" type="pres">
      <dgm:prSet presAssocID="{63D48D30-1005-4CAB-995D-DCBF718FCF1A}" presName="Triangle" presStyleLbl="alignNode1" presStyleIdx="1" presStyleCnt="13"/>
      <dgm:spPr/>
    </dgm:pt>
    <dgm:pt modelId="{DF376BE6-1B8D-48C9-9D78-5B46EA104668}" type="pres">
      <dgm:prSet presAssocID="{164989D5-CE62-4655-B378-ECADCA4BCA67}" presName="sibTrans" presStyleCnt="0"/>
      <dgm:spPr/>
    </dgm:pt>
    <dgm:pt modelId="{5ABFE532-2065-4B21-85B4-03EF0CF303A8}" type="pres">
      <dgm:prSet presAssocID="{164989D5-CE62-4655-B378-ECADCA4BCA67}" presName="space" presStyleCnt="0"/>
      <dgm:spPr/>
    </dgm:pt>
    <dgm:pt modelId="{A4C5ECCF-CBF7-41E8-B38E-724BEE51BD26}" type="pres">
      <dgm:prSet presAssocID="{3B2C123E-DF8F-422B-8D89-50546358D8F7}" presName="composite" presStyleCnt="0"/>
      <dgm:spPr/>
    </dgm:pt>
    <dgm:pt modelId="{D6E7DFAE-22A1-434E-A29D-8D7C95A33FAD}" type="pres">
      <dgm:prSet presAssocID="{3B2C123E-DF8F-422B-8D89-50546358D8F7}" presName="LShape" presStyleLbl="alignNode1" presStyleIdx="2" presStyleCnt="13"/>
      <dgm:spPr/>
    </dgm:pt>
    <dgm:pt modelId="{6B1F63A8-1185-49EF-AB50-F28BD8430333}" type="pres">
      <dgm:prSet presAssocID="{3B2C123E-DF8F-422B-8D89-50546358D8F7}" presName="ParentText" presStyleLbl="revTx" presStyleIdx="1" presStyleCnt="7">
        <dgm:presLayoutVars>
          <dgm:chMax val="0"/>
          <dgm:chPref val="0"/>
          <dgm:bulletEnabled val="1"/>
        </dgm:presLayoutVars>
      </dgm:prSet>
      <dgm:spPr/>
    </dgm:pt>
    <dgm:pt modelId="{66E83F88-0DE0-499E-A48D-F739BE609267}" type="pres">
      <dgm:prSet presAssocID="{3B2C123E-DF8F-422B-8D89-50546358D8F7}" presName="Triangle" presStyleLbl="alignNode1" presStyleIdx="3" presStyleCnt="13"/>
      <dgm:spPr/>
    </dgm:pt>
    <dgm:pt modelId="{47B36E8A-7AF4-471D-AD36-4DFE9ADB4392}" type="pres">
      <dgm:prSet presAssocID="{FB58F36F-E742-4CE7-B344-7AD1F1FC5440}" presName="sibTrans" presStyleCnt="0"/>
      <dgm:spPr/>
    </dgm:pt>
    <dgm:pt modelId="{B637735A-1896-4160-A45D-C8308524CCD5}" type="pres">
      <dgm:prSet presAssocID="{FB58F36F-E742-4CE7-B344-7AD1F1FC5440}" presName="space" presStyleCnt="0"/>
      <dgm:spPr/>
    </dgm:pt>
    <dgm:pt modelId="{A1ACB1CB-F3A0-4784-97F0-DFE3296A9098}" type="pres">
      <dgm:prSet presAssocID="{B78F3384-2C17-4D1B-8FD1-C5015E9C64AD}" presName="composite" presStyleCnt="0"/>
      <dgm:spPr/>
    </dgm:pt>
    <dgm:pt modelId="{B9E4BEF6-1A60-48B5-BDE7-340CEA7FD934}" type="pres">
      <dgm:prSet presAssocID="{B78F3384-2C17-4D1B-8FD1-C5015E9C64AD}" presName="LShape" presStyleLbl="alignNode1" presStyleIdx="4" presStyleCnt="13" custLinFactNeighborX="-10169" custLinFactNeighborY="1209"/>
      <dgm:spPr/>
    </dgm:pt>
    <dgm:pt modelId="{99C58B81-A82B-4C77-89FA-577367020FE3}" type="pres">
      <dgm:prSet presAssocID="{B78F3384-2C17-4D1B-8FD1-C5015E9C64AD}" presName="ParentText" presStyleLbl="revTx" presStyleIdx="2" presStyleCnt="7" custScaleX="136060" custLinFactNeighborX="6179" custLinFactNeighborY="2197">
        <dgm:presLayoutVars>
          <dgm:chMax val="0"/>
          <dgm:chPref val="0"/>
          <dgm:bulletEnabled val="1"/>
        </dgm:presLayoutVars>
      </dgm:prSet>
      <dgm:spPr/>
    </dgm:pt>
    <dgm:pt modelId="{763683CB-8686-4B3B-A3E5-87CFB1E68F02}" type="pres">
      <dgm:prSet presAssocID="{B78F3384-2C17-4D1B-8FD1-C5015E9C64AD}" presName="Triangle" presStyleLbl="alignNode1" presStyleIdx="5" presStyleCnt="13"/>
      <dgm:spPr/>
    </dgm:pt>
    <dgm:pt modelId="{61916630-9E89-4D46-8C7A-415CCD34C7B3}" type="pres">
      <dgm:prSet presAssocID="{09D771DA-CFFE-4963-8A6B-95DCAC670784}" presName="sibTrans" presStyleCnt="0"/>
      <dgm:spPr/>
    </dgm:pt>
    <dgm:pt modelId="{73491441-0065-43CD-AB5B-88D4E5B4CBC5}" type="pres">
      <dgm:prSet presAssocID="{09D771DA-CFFE-4963-8A6B-95DCAC670784}" presName="space" presStyleCnt="0"/>
      <dgm:spPr/>
    </dgm:pt>
    <dgm:pt modelId="{0E1F78FB-9985-4859-8A07-DF821A8A3EFF}" type="pres">
      <dgm:prSet presAssocID="{E3AEAA9B-7934-487E-A729-906E3B328BDA}" presName="composite" presStyleCnt="0"/>
      <dgm:spPr/>
    </dgm:pt>
    <dgm:pt modelId="{9DC8C3E5-2BC9-4575-86B2-4B8A3AD84BA3}" type="pres">
      <dgm:prSet presAssocID="{E3AEAA9B-7934-487E-A729-906E3B328BDA}" presName="LShape" presStyleLbl="alignNode1" presStyleIdx="6" presStyleCnt="13"/>
      <dgm:spPr/>
    </dgm:pt>
    <dgm:pt modelId="{A3C59C10-8EB4-404E-A916-4638BDA44BBA}" type="pres">
      <dgm:prSet presAssocID="{E3AEAA9B-7934-487E-A729-906E3B328BDA}" presName="ParentText" presStyleLbl="revTx" presStyleIdx="3" presStyleCnt="7" custScaleX="123454" custLinFactNeighborX="13089" custLinFactNeighborY="-7601">
        <dgm:presLayoutVars>
          <dgm:chMax val="0"/>
          <dgm:chPref val="0"/>
          <dgm:bulletEnabled val="1"/>
        </dgm:presLayoutVars>
      </dgm:prSet>
      <dgm:spPr/>
    </dgm:pt>
    <dgm:pt modelId="{8D8E87CA-5BA4-4F00-9E22-10A10BC762FF}" type="pres">
      <dgm:prSet presAssocID="{E3AEAA9B-7934-487E-A729-906E3B328BDA}" presName="Triangle" presStyleLbl="alignNode1" presStyleIdx="7" presStyleCnt="13"/>
      <dgm:spPr/>
    </dgm:pt>
    <dgm:pt modelId="{02255982-0AEE-4704-8E36-5F3361BADA48}" type="pres">
      <dgm:prSet presAssocID="{7472D37B-046F-4300-9AD5-C0D4F507E2E2}" presName="sibTrans" presStyleCnt="0"/>
      <dgm:spPr/>
    </dgm:pt>
    <dgm:pt modelId="{119819C0-EE58-442B-8B33-502BDB91F109}" type="pres">
      <dgm:prSet presAssocID="{7472D37B-046F-4300-9AD5-C0D4F507E2E2}" presName="space" presStyleCnt="0"/>
      <dgm:spPr/>
    </dgm:pt>
    <dgm:pt modelId="{D136DEF1-2C68-40D3-8110-680FBE4D47D9}" type="pres">
      <dgm:prSet presAssocID="{3BE99D27-E6C8-4CD0-B754-445A156AE523}" presName="composite" presStyleCnt="0"/>
      <dgm:spPr/>
    </dgm:pt>
    <dgm:pt modelId="{EDB1985C-3C27-4C60-8A14-AF8796F1A43B}" type="pres">
      <dgm:prSet presAssocID="{3BE99D27-E6C8-4CD0-B754-445A156AE523}" presName="LShape" presStyleLbl="alignNode1" presStyleIdx="8" presStyleCnt="13"/>
      <dgm:spPr/>
    </dgm:pt>
    <dgm:pt modelId="{247057E5-3F8E-44E4-8455-B3B4E06C7AA7}" type="pres">
      <dgm:prSet presAssocID="{3BE99D27-E6C8-4CD0-B754-445A156AE523}" presName="ParentText" presStyleLbl="revTx" presStyleIdx="4" presStyleCnt="7" custScaleX="116841" custLinFactNeighborX="14139" custLinFactNeighborY="3501">
        <dgm:presLayoutVars>
          <dgm:chMax val="0"/>
          <dgm:chPref val="0"/>
          <dgm:bulletEnabled val="1"/>
        </dgm:presLayoutVars>
      </dgm:prSet>
      <dgm:spPr/>
    </dgm:pt>
    <dgm:pt modelId="{965FF2A4-3CE4-4016-95DD-2BCFC950920D}" type="pres">
      <dgm:prSet presAssocID="{3BE99D27-E6C8-4CD0-B754-445A156AE523}" presName="Triangle" presStyleLbl="alignNode1" presStyleIdx="9" presStyleCnt="13"/>
      <dgm:spPr/>
    </dgm:pt>
    <dgm:pt modelId="{87A9E908-E05E-4E05-AA83-955FF1661D01}" type="pres">
      <dgm:prSet presAssocID="{66C3140F-A276-46D7-BBC6-58B1743A649B}" presName="sibTrans" presStyleCnt="0"/>
      <dgm:spPr/>
    </dgm:pt>
    <dgm:pt modelId="{0E76021E-A036-476A-AB90-950867664A73}" type="pres">
      <dgm:prSet presAssocID="{66C3140F-A276-46D7-BBC6-58B1743A649B}" presName="space" presStyleCnt="0"/>
      <dgm:spPr/>
    </dgm:pt>
    <dgm:pt modelId="{7DF30C6E-EA31-452E-B5E1-3091CA1F1F5D}" type="pres">
      <dgm:prSet presAssocID="{0F0FE62C-6B4E-42D9-9E9C-A49B73EB9619}" presName="composite" presStyleCnt="0"/>
      <dgm:spPr/>
    </dgm:pt>
    <dgm:pt modelId="{BD7E1E59-2A19-4F4E-A687-908129C3E255}" type="pres">
      <dgm:prSet presAssocID="{0F0FE62C-6B4E-42D9-9E9C-A49B73EB9619}" presName="LShape" presStyleLbl="alignNode1" presStyleIdx="10" presStyleCnt="13" custLinFactNeighborX="-12348" custLinFactNeighborY="-1854"/>
      <dgm:spPr/>
    </dgm:pt>
    <dgm:pt modelId="{294C212F-DA6C-42FC-895A-2593C549A1F2}" type="pres">
      <dgm:prSet presAssocID="{0F0FE62C-6B4E-42D9-9E9C-A49B73EB9619}" presName="ParentText" presStyleLbl="revTx" presStyleIdx="5" presStyleCnt="7" custScaleX="117183" custLinFactNeighborX="-395" custLinFactNeighborY="6790">
        <dgm:presLayoutVars>
          <dgm:chMax val="0"/>
          <dgm:chPref val="0"/>
          <dgm:bulletEnabled val="1"/>
        </dgm:presLayoutVars>
      </dgm:prSet>
      <dgm:spPr/>
    </dgm:pt>
    <dgm:pt modelId="{D9BB8191-41E5-4753-AAC2-FBF8DA27C52B}" type="pres">
      <dgm:prSet presAssocID="{0F0FE62C-6B4E-42D9-9E9C-A49B73EB9619}" presName="Triangle" presStyleLbl="alignNode1" presStyleIdx="11" presStyleCnt="13"/>
      <dgm:spPr/>
    </dgm:pt>
    <dgm:pt modelId="{4D89FBE3-5C52-4141-BC9F-7727D0559E5A}" type="pres">
      <dgm:prSet presAssocID="{A34C522B-32E4-44D2-AB05-25E584ED5E50}" presName="sibTrans" presStyleCnt="0"/>
      <dgm:spPr/>
    </dgm:pt>
    <dgm:pt modelId="{11C62FBA-372B-4ADD-83FD-A41E53AEEEAF}" type="pres">
      <dgm:prSet presAssocID="{A34C522B-32E4-44D2-AB05-25E584ED5E50}" presName="space" presStyleCnt="0"/>
      <dgm:spPr/>
    </dgm:pt>
    <dgm:pt modelId="{FA400F55-DC0D-445A-A1CB-5BF98838671E}" type="pres">
      <dgm:prSet presAssocID="{7371E5FC-19C1-4415-9647-5DB78036FBC4}" presName="composite" presStyleCnt="0"/>
      <dgm:spPr/>
    </dgm:pt>
    <dgm:pt modelId="{8EDCC3AC-4363-43CF-ACB4-F3FB61130544}" type="pres">
      <dgm:prSet presAssocID="{7371E5FC-19C1-4415-9647-5DB78036FBC4}" presName="LShape" presStyleLbl="alignNode1" presStyleIdx="12" presStyleCnt="13" custLinFactNeighborX="-5823" custLinFactNeighborY="1587"/>
      <dgm:spPr/>
    </dgm:pt>
    <dgm:pt modelId="{26ECD52C-E194-4F32-A98D-EBD3703AB189}" type="pres">
      <dgm:prSet presAssocID="{7371E5FC-19C1-4415-9647-5DB78036FBC4}" presName="ParentText" presStyleLbl="revTx" presStyleIdx="6" presStyleCnt="7" custScaleX="96090" custLinFactNeighborX="-4702" custLinFactNeighborY="1672">
        <dgm:presLayoutVars>
          <dgm:chMax val="0"/>
          <dgm:chPref val="0"/>
          <dgm:bulletEnabled val="1"/>
        </dgm:presLayoutVars>
      </dgm:prSet>
      <dgm:spPr/>
    </dgm:pt>
  </dgm:ptLst>
  <dgm:cxnLst>
    <dgm:cxn modelId="{C5DF9F15-A8DE-4FBF-A63E-734C462506C5}" srcId="{065F7B6D-B586-46D7-80E4-67E28A16F06C}" destId="{63D48D30-1005-4CAB-995D-DCBF718FCF1A}" srcOrd="0" destOrd="0" parTransId="{D9A0D32D-0679-4395-A527-8BAA167796C5}" sibTransId="{164989D5-CE62-4655-B378-ECADCA4BCA67}"/>
    <dgm:cxn modelId="{2364303D-E875-4CCD-9A53-E1290E375CD1}" type="presOf" srcId="{63D48D30-1005-4CAB-995D-DCBF718FCF1A}" destId="{46A71627-CF19-498D-BDBE-6EFEF38E2F30}" srcOrd="0" destOrd="0" presId="urn:microsoft.com/office/officeart/2009/3/layout/StepUpProcess"/>
    <dgm:cxn modelId="{89D8DC5D-6A3C-46F1-B80B-3EB18204F21A}" type="presOf" srcId="{3B2C123E-DF8F-422B-8D89-50546358D8F7}" destId="{6B1F63A8-1185-49EF-AB50-F28BD8430333}" srcOrd="0" destOrd="0" presId="urn:microsoft.com/office/officeart/2009/3/layout/StepUpProcess"/>
    <dgm:cxn modelId="{A0511E5E-1961-4518-834A-0350EDAD876F}" srcId="{065F7B6D-B586-46D7-80E4-67E28A16F06C}" destId="{7371E5FC-19C1-4415-9647-5DB78036FBC4}" srcOrd="6" destOrd="0" parTransId="{284F8856-A06D-45DC-A6DC-B816C318FF44}" sibTransId="{1F9E6198-F6BF-4E6F-9F05-CA1E05958C1F}"/>
    <dgm:cxn modelId="{96C31745-1284-48D5-8F66-80114A757CB5}" type="presOf" srcId="{7371E5FC-19C1-4415-9647-5DB78036FBC4}" destId="{26ECD52C-E194-4F32-A98D-EBD3703AB189}" srcOrd="0" destOrd="0" presId="urn:microsoft.com/office/officeart/2009/3/layout/StepUpProcess"/>
    <dgm:cxn modelId="{C13A1F4B-8EAE-44AB-A0E2-B1C0CE84BE02}" type="presOf" srcId="{3BE99D27-E6C8-4CD0-B754-445A156AE523}" destId="{247057E5-3F8E-44E4-8455-B3B4E06C7AA7}" srcOrd="0" destOrd="0" presId="urn:microsoft.com/office/officeart/2009/3/layout/StepUpProcess"/>
    <dgm:cxn modelId="{9377D64D-D62F-4928-969B-16A053CF5B6F}" srcId="{065F7B6D-B586-46D7-80E4-67E28A16F06C}" destId="{E3AEAA9B-7934-487E-A729-906E3B328BDA}" srcOrd="3" destOrd="0" parTransId="{10A088BA-561B-4C49-82AA-28FC076F61FC}" sibTransId="{7472D37B-046F-4300-9AD5-C0D4F507E2E2}"/>
    <dgm:cxn modelId="{D7C8004F-390A-4257-8BB9-C040A60D8365}" type="presOf" srcId="{0F0FE62C-6B4E-42D9-9E9C-A49B73EB9619}" destId="{294C212F-DA6C-42FC-895A-2593C549A1F2}" srcOrd="0" destOrd="0" presId="urn:microsoft.com/office/officeart/2009/3/layout/StepUpProcess"/>
    <dgm:cxn modelId="{C18A9C95-C318-4207-AB36-C2B7F8C4461F}" type="presOf" srcId="{E3AEAA9B-7934-487E-A729-906E3B328BDA}" destId="{A3C59C10-8EB4-404E-A916-4638BDA44BBA}" srcOrd="0" destOrd="0" presId="urn:microsoft.com/office/officeart/2009/3/layout/StepUpProcess"/>
    <dgm:cxn modelId="{BD61CDBD-B881-4058-88EF-801B17D563B1}" srcId="{065F7B6D-B586-46D7-80E4-67E28A16F06C}" destId="{B78F3384-2C17-4D1B-8FD1-C5015E9C64AD}" srcOrd="2" destOrd="0" parTransId="{BE6D1C14-0E64-4665-A267-207031FE4BC8}" sibTransId="{09D771DA-CFFE-4963-8A6B-95DCAC670784}"/>
    <dgm:cxn modelId="{B8B69CC5-CD2A-4409-B435-EDD14C70EAAE}" type="presOf" srcId="{B78F3384-2C17-4D1B-8FD1-C5015E9C64AD}" destId="{99C58B81-A82B-4C77-89FA-577367020FE3}" srcOrd="0" destOrd="0" presId="urn:microsoft.com/office/officeart/2009/3/layout/StepUpProcess"/>
    <dgm:cxn modelId="{9D43DACD-04BE-4AA4-9D39-3191A7C0BA43}" type="presOf" srcId="{065F7B6D-B586-46D7-80E4-67E28A16F06C}" destId="{4C259708-0EE3-4B10-9BB2-D16C9E92FA69}" srcOrd="0" destOrd="0" presId="urn:microsoft.com/office/officeart/2009/3/layout/StepUpProcess"/>
    <dgm:cxn modelId="{98A020D7-9299-4564-B9FC-BD49597D13F8}" srcId="{065F7B6D-B586-46D7-80E4-67E28A16F06C}" destId="{3B2C123E-DF8F-422B-8D89-50546358D8F7}" srcOrd="1" destOrd="0" parTransId="{97B11656-3493-46A8-92A9-393D5A190714}" sibTransId="{FB58F36F-E742-4CE7-B344-7AD1F1FC5440}"/>
    <dgm:cxn modelId="{FFD8B0E0-3516-405F-9012-1AB79B391B11}" srcId="{065F7B6D-B586-46D7-80E4-67E28A16F06C}" destId="{0F0FE62C-6B4E-42D9-9E9C-A49B73EB9619}" srcOrd="5" destOrd="0" parTransId="{5130BB3C-FE09-46CD-B818-894C3F7BBF5E}" sibTransId="{A34C522B-32E4-44D2-AB05-25E584ED5E50}"/>
    <dgm:cxn modelId="{E3A6DAFC-EAB2-410C-A0B1-1778D951A566}" srcId="{065F7B6D-B586-46D7-80E4-67E28A16F06C}" destId="{3BE99D27-E6C8-4CD0-B754-445A156AE523}" srcOrd="4" destOrd="0" parTransId="{4344397B-2363-40A7-8C9B-5D078AE1A51C}" sibTransId="{66C3140F-A276-46D7-BBC6-58B1743A649B}"/>
    <dgm:cxn modelId="{27BA0718-93B2-42F6-93AD-E412302333BD}" type="presParOf" srcId="{4C259708-0EE3-4B10-9BB2-D16C9E92FA69}" destId="{AA97E486-D5BF-45A7-8FC3-8C59615B2D70}" srcOrd="0" destOrd="0" presId="urn:microsoft.com/office/officeart/2009/3/layout/StepUpProcess"/>
    <dgm:cxn modelId="{6095CA52-2D2B-4784-965F-975F244DD6A0}" type="presParOf" srcId="{AA97E486-D5BF-45A7-8FC3-8C59615B2D70}" destId="{A77BAB3C-F71A-4D7A-BC8F-A056862A4701}" srcOrd="0" destOrd="0" presId="urn:microsoft.com/office/officeart/2009/3/layout/StepUpProcess"/>
    <dgm:cxn modelId="{5075B53E-CBF5-451B-8250-887C0235848D}" type="presParOf" srcId="{AA97E486-D5BF-45A7-8FC3-8C59615B2D70}" destId="{46A71627-CF19-498D-BDBE-6EFEF38E2F30}" srcOrd="1" destOrd="0" presId="urn:microsoft.com/office/officeart/2009/3/layout/StepUpProcess"/>
    <dgm:cxn modelId="{08C30EDD-3724-4A7B-AF9B-757011F041A6}" type="presParOf" srcId="{AA97E486-D5BF-45A7-8FC3-8C59615B2D70}" destId="{24CED714-7C0D-4813-938D-FDD371864052}" srcOrd="2" destOrd="0" presId="urn:microsoft.com/office/officeart/2009/3/layout/StepUpProcess"/>
    <dgm:cxn modelId="{E3340333-3512-43D1-A445-57F27F00B0AC}" type="presParOf" srcId="{4C259708-0EE3-4B10-9BB2-D16C9E92FA69}" destId="{DF376BE6-1B8D-48C9-9D78-5B46EA104668}" srcOrd="1" destOrd="0" presId="urn:microsoft.com/office/officeart/2009/3/layout/StepUpProcess"/>
    <dgm:cxn modelId="{4D96610A-D764-482E-A1CB-FFE29D4C7E87}" type="presParOf" srcId="{DF376BE6-1B8D-48C9-9D78-5B46EA104668}" destId="{5ABFE532-2065-4B21-85B4-03EF0CF303A8}" srcOrd="0" destOrd="0" presId="urn:microsoft.com/office/officeart/2009/3/layout/StepUpProcess"/>
    <dgm:cxn modelId="{D5C8F69E-02DF-4748-B85A-10AA1F81E8CC}" type="presParOf" srcId="{4C259708-0EE3-4B10-9BB2-D16C9E92FA69}" destId="{A4C5ECCF-CBF7-41E8-B38E-724BEE51BD26}" srcOrd="2" destOrd="0" presId="urn:microsoft.com/office/officeart/2009/3/layout/StepUpProcess"/>
    <dgm:cxn modelId="{FCDFB0FE-58B0-4FBF-A1A4-216D9923E152}" type="presParOf" srcId="{A4C5ECCF-CBF7-41E8-B38E-724BEE51BD26}" destId="{D6E7DFAE-22A1-434E-A29D-8D7C95A33FAD}" srcOrd="0" destOrd="0" presId="urn:microsoft.com/office/officeart/2009/3/layout/StepUpProcess"/>
    <dgm:cxn modelId="{5F8D8926-BD05-4448-9DAD-BA29B1A8F924}" type="presParOf" srcId="{A4C5ECCF-CBF7-41E8-B38E-724BEE51BD26}" destId="{6B1F63A8-1185-49EF-AB50-F28BD8430333}" srcOrd="1" destOrd="0" presId="urn:microsoft.com/office/officeart/2009/3/layout/StepUpProcess"/>
    <dgm:cxn modelId="{E58CAB0D-7FEB-4E8E-A7C7-8CE6891D2B22}" type="presParOf" srcId="{A4C5ECCF-CBF7-41E8-B38E-724BEE51BD26}" destId="{66E83F88-0DE0-499E-A48D-F739BE609267}" srcOrd="2" destOrd="0" presId="urn:microsoft.com/office/officeart/2009/3/layout/StepUpProcess"/>
    <dgm:cxn modelId="{82BB794B-4CE4-446D-9E0C-6C90F972F766}" type="presParOf" srcId="{4C259708-0EE3-4B10-9BB2-D16C9E92FA69}" destId="{47B36E8A-7AF4-471D-AD36-4DFE9ADB4392}" srcOrd="3" destOrd="0" presId="urn:microsoft.com/office/officeart/2009/3/layout/StepUpProcess"/>
    <dgm:cxn modelId="{F0C8B0BA-6DB6-4FC9-9DB6-B095C9C9A524}" type="presParOf" srcId="{47B36E8A-7AF4-471D-AD36-4DFE9ADB4392}" destId="{B637735A-1896-4160-A45D-C8308524CCD5}" srcOrd="0" destOrd="0" presId="urn:microsoft.com/office/officeart/2009/3/layout/StepUpProcess"/>
    <dgm:cxn modelId="{40C3776F-C291-4DFE-90EB-79D3D480CC0F}" type="presParOf" srcId="{4C259708-0EE3-4B10-9BB2-D16C9E92FA69}" destId="{A1ACB1CB-F3A0-4784-97F0-DFE3296A9098}" srcOrd="4" destOrd="0" presId="urn:microsoft.com/office/officeart/2009/3/layout/StepUpProcess"/>
    <dgm:cxn modelId="{15923F29-E9B1-48C8-A9FE-40A3E20FD41F}" type="presParOf" srcId="{A1ACB1CB-F3A0-4784-97F0-DFE3296A9098}" destId="{B9E4BEF6-1A60-48B5-BDE7-340CEA7FD934}" srcOrd="0" destOrd="0" presId="urn:microsoft.com/office/officeart/2009/3/layout/StepUpProcess"/>
    <dgm:cxn modelId="{938676A4-FFF7-4A22-8568-079CFE558CCC}" type="presParOf" srcId="{A1ACB1CB-F3A0-4784-97F0-DFE3296A9098}" destId="{99C58B81-A82B-4C77-89FA-577367020FE3}" srcOrd="1" destOrd="0" presId="urn:microsoft.com/office/officeart/2009/3/layout/StepUpProcess"/>
    <dgm:cxn modelId="{90E68404-5DB9-47DE-9BB2-000A174D821E}" type="presParOf" srcId="{A1ACB1CB-F3A0-4784-97F0-DFE3296A9098}" destId="{763683CB-8686-4B3B-A3E5-87CFB1E68F02}" srcOrd="2" destOrd="0" presId="urn:microsoft.com/office/officeart/2009/3/layout/StepUpProcess"/>
    <dgm:cxn modelId="{9248C7E1-10F4-43FC-A2AA-D24652C94970}" type="presParOf" srcId="{4C259708-0EE3-4B10-9BB2-D16C9E92FA69}" destId="{61916630-9E89-4D46-8C7A-415CCD34C7B3}" srcOrd="5" destOrd="0" presId="urn:microsoft.com/office/officeart/2009/3/layout/StepUpProcess"/>
    <dgm:cxn modelId="{0BFDDE70-857D-4A4C-BE2C-2010F9DA4762}" type="presParOf" srcId="{61916630-9E89-4D46-8C7A-415CCD34C7B3}" destId="{73491441-0065-43CD-AB5B-88D4E5B4CBC5}" srcOrd="0" destOrd="0" presId="urn:microsoft.com/office/officeart/2009/3/layout/StepUpProcess"/>
    <dgm:cxn modelId="{056B6E0B-D2D2-41FF-B40F-361D608948FB}" type="presParOf" srcId="{4C259708-0EE3-4B10-9BB2-D16C9E92FA69}" destId="{0E1F78FB-9985-4859-8A07-DF821A8A3EFF}" srcOrd="6" destOrd="0" presId="urn:microsoft.com/office/officeart/2009/3/layout/StepUpProcess"/>
    <dgm:cxn modelId="{BD2A88BF-586F-4B18-9B4C-D3A397C0CF41}" type="presParOf" srcId="{0E1F78FB-9985-4859-8A07-DF821A8A3EFF}" destId="{9DC8C3E5-2BC9-4575-86B2-4B8A3AD84BA3}" srcOrd="0" destOrd="0" presId="urn:microsoft.com/office/officeart/2009/3/layout/StepUpProcess"/>
    <dgm:cxn modelId="{B19E4663-9640-4CD1-AF42-934512A61936}" type="presParOf" srcId="{0E1F78FB-9985-4859-8A07-DF821A8A3EFF}" destId="{A3C59C10-8EB4-404E-A916-4638BDA44BBA}" srcOrd="1" destOrd="0" presId="urn:microsoft.com/office/officeart/2009/3/layout/StepUpProcess"/>
    <dgm:cxn modelId="{A89D8D22-0AFF-440C-B3FC-982463BD3F9B}" type="presParOf" srcId="{0E1F78FB-9985-4859-8A07-DF821A8A3EFF}" destId="{8D8E87CA-5BA4-4F00-9E22-10A10BC762FF}" srcOrd="2" destOrd="0" presId="urn:microsoft.com/office/officeart/2009/3/layout/StepUpProcess"/>
    <dgm:cxn modelId="{C2B11256-3FB9-4F38-8BD6-D4168894325F}" type="presParOf" srcId="{4C259708-0EE3-4B10-9BB2-D16C9E92FA69}" destId="{02255982-0AEE-4704-8E36-5F3361BADA48}" srcOrd="7" destOrd="0" presId="urn:microsoft.com/office/officeart/2009/3/layout/StepUpProcess"/>
    <dgm:cxn modelId="{290B52F0-A931-4F18-9DF2-C6052BB252C1}" type="presParOf" srcId="{02255982-0AEE-4704-8E36-5F3361BADA48}" destId="{119819C0-EE58-442B-8B33-502BDB91F109}" srcOrd="0" destOrd="0" presId="urn:microsoft.com/office/officeart/2009/3/layout/StepUpProcess"/>
    <dgm:cxn modelId="{B9C39FF6-1C9C-473D-8228-F07829A6EE77}" type="presParOf" srcId="{4C259708-0EE3-4B10-9BB2-D16C9E92FA69}" destId="{D136DEF1-2C68-40D3-8110-680FBE4D47D9}" srcOrd="8" destOrd="0" presId="urn:microsoft.com/office/officeart/2009/3/layout/StepUpProcess"/>
    <dgm:cxn modelId="{6694A69C-D669-47E2-BCD2-A565B974BE86}" type="presParOf" srcId="{D136DEF1-2C68-40D3-8110-680FBE4D47D9}" destId="{EDB1985C-3C27-4C60-8A14-AF8796F1A43B}" srcOrd="0" destOrd="0" presId="urn:microsoft.com/office/officeart/2009/3/layout/StepUpProcess"/>
    <dgm:cxn modelId="{8E2E635A-4331-462D-A614-20AB58B55940}" type="presParOf" srcId="{D136DEF1-2C68-40D3-8110-680FBE4D47D9}" destId="{247057E5-3F8E-44E4-8455-B3B4E06C7AA7}" srcOrd="1" destOrd="0" presId="urn:microsoft.com/office/officeart/2009/3/layout/StepUpProcess"/>
    <dgm:cxn modelId="{E1CAAB33-D927-4CEC-AE93-AA04B46EA9C0}" type="presParOf" srcId="{D136DEF1-2C68-40D3-8110-680FBE4D47D9}" destId="{965FF2A4-3CE4-4016-95DD-2BCFC950920D}" srcOrd="2" destOrd="0" presId="urn:microsoft.com/office/officeart/2009/3/layout/StepUpProcess"/>
    <dgm:cxn modelId="{4EBA957B-2E65-4F52-83A6-FCDD5368C392}" type="presParOf" srcId="{4C259708-0EE3-4B10-9BB2-D16C9E92FA69}" destId="{87A9E908-E05E-4E05-AA83-955FF1661D01}" srcOrd="9" destOrd="0" presId="urn:microsoft.com/office/officeart/2009/3/layout/StepUpProcess"/>
    <dgm:cxn modelId="{1002C832-5229-4D45-AACA-5B34307BC967}" type="presParOf" srcId="{87A9E908-E05E-4E05-AA83-955FF1661D01}" destId="{0E76021E-A036-476A-AB90-950867664A73}" srcOrd="0" destOrd="0" presId="urn:microsoft.com/office/officeart/2009/3/layout/StepUpProcess"/>
    <dgm:cxn modelId="{099846D2-2E9B-48EB-9C08-E7FF0F8FD0D4}" type="presParOf" srcId="{4C259708-0EE3-4B10-9BB2-D16C9E92FA69}" destId="{7DF30C6E-EA31-452E-B5E1-3091CA1F1F5D}" srcOrd="10" destOrd="0" presId="urn:microsoft.com/office/officeart/2009/3/layout/StepUpProcess"/>
    <dgm:cxn modelId="{4B465497-2A39-4989-AB70-71109CDA7674}" type="presParOf" srcId="{7DF30C6E-EA31-452E-B5E1-3091CA1F1F5D}" destId="{BD7E1E59-2A19-4F4E-A687-908129C3E255}" srcOrd="0" destOrd="0" presId="urn:microsoft.com/office/officeart/2009/3/layout/StepUpProcess"/>
    <dgm:cxn modelId="{4EFC8EFB-4AB2-4803-9DFE-0B3522E54318}" type="presParOf" srcId="{7DF30C6E-EA31-452E-B5E1-3091CA1F1F5D}" destId="{294C212F-DA6C-42FC-895A-2593C549A1F2}" srcOrd="1" destOrd="0" presId="urn:microsoft.com/office/officeart/2009/3/layout/StepUpProcess"/>
    <dgm:cxn modelId="{90701734-8217-4A0F-B028-B813FC277708}" type="presParOf" srcId="{7DF30C6E-EA31-452E-B5E1-3091CA1F1F5D}" destId="{D9BB8191-41E5-4753-AAC2-FBF8DA27C52B}" srcOrd="2" destOrd="0" presId="urn:microsoft.com/office/officeart/2009/3/layout/StepUpProcess"/>
    <dgm:cxn modelId="{2E1124A8-AC4D-46CF-9F72-C16447E2754F}" type="presParOf" srcId="{4C259708-0EE3-4B10-9BB2-D16C9E92FA69}" destId="{4D89FBE3-5C52-4141-BC9F-7727D0559E5A}" srcOrd="11" destOrd="0" presId="urn:microsoft.com/office/officeart/2009/3/layout/StepUpProcess"/>
    <dgm:cxn modelId="{D0FE2327-C240-487B-B47F-33187E10C059}" type="presParOf" srcId="{4D89FBE3-5C52-4141-BC9F-7727D0559E5A}" destId="{11C62FBA-372B-4ADD-83FD-A41E53AEEEAF}" srcOrd="0" destOrd="0" presId="urn:microsoft.com/office/officeart/2009/3/layout/StepUpProcess"/>
    <dgm:cxn modelId="{B2BE2798-7BDC-4EB9-8572-9D091D0D3612}" type="presParOf" srcId="{4C259708-0EE3-4B10-9BB2-D16C9E92FA69}" destId="{FA400F55-DC0D-445A-A1CB-5BF98838671E}" srcOrd="12" destOrd="0" presId="urn:microsoft.com/office/officeart/2009/3/layout/StepUpProcess"/>
    <dgm:cxn modelId="{DCCC25B0-ECFC-402E-8356-4E97C45B3C12}" type="presParOf" srcId="{FA400F55-DC0D-445A-A1CB-5BF98838671E}" destId="{8EDCC3AC-4363-43CF-ACB4-F3FB61130544}" srcOrd="0" destOrd="0" presId="urn:microsoft.com/office/officeart/2009/3/layout/StepUpProcess"/>
    <dgm:cxn modelId="{B037E171-0EB2-4507-A780-CBF48F4D6FFB}" type="presParOf" srcId="{FA400F55-DC0D-445A-A1CB-5BF98838671E}" destId="{26ECD52C-E194-4F32-A98D-EBD3703AB189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7BAB3C-F71A-4D7A-BC8F-A056862A4701}">
      <dsp:nvSpPr>
        <dsp:cNvPr id="0" name=""/>
        <dsp:cNvSpPr/>
      </dsp:nvSpPr>
      <dsp:spPr>
        <a:xfrm rot="5400000">
          <a:off x="288582" y="2718119"/>
          <a:ext cx="859249" cy="1429772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A71627-CF19-498D-BDBE-6EFEF38E2F30}">
      <dsp:nvSpPr>
        <dsp:cNvPr id="0" name=""/>
        <dsp:cNvSpPr/>
      </dsp:nvSpPr>
      <dsp:spPr>
        <a:xfrm>
          <a:off x="186593" y="3151163"/>
          <a:ext cx="1554299" cy="16845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b="1" i="0" kern="1200"/>
            <a:t>1</a:t>
          </a:r>
          <a:r>
            <a:rPr lang="nb-NO" sz="1600" b="0" i="0" kern="1200"/>
            <a:t>.</a:t>
          </a:r>
          <a:r>
            <a:rPr lang="nb-NO" sz="1600" b="1" i="0" kern="1200">
              <a:effectLst/>
            </a:rPr>
            <a:t>Hva skal undersøkes  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b="0" i="0" kern="1200">
              <a:effectLst/>
            </a:rPr>
            <a:t>Forsknings-spørsmål, problemstilling, hypotese 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b="0" i="1" kern="1200">
              <a:effectLst/>
            </a:rPr>
            <a:t>Hva vil vi finne ut?</a:t>
          </a:r>
          <a:r>
            <a:rPr lang="nb-NO" sz="1400" b="0" i="1" kern="1200">
              <a:effectLst/>
            </a:rPr>
            <a:t> </a:t>
          </a:r>
          <a:endParaRPr lang="nb-NO" sz="1400" b="0" i="0" kern="1200">
            <a:effectLst/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1600" kern="1200" dirty="0"/>
        </a:p>
      </dsp:txBody>
      <dsp:txXfrm>
        <a:off x="186593" y="3151163"/>
        <a:ext cx="1554299" cy="1684551"/>
      </dsp:txXfrm>
    </dsp:sp>
    <dsp:sp modelId="{24CED714-7C0D-4813-938D-FDD371864052}">
      <dsp:nvSpPr>
        <dsp:cNvPr id="0" name=""/>
        <dsp:cNvSpPr/>
      </dsp:nvSpPr>
      <dsp:spPr>
        <a:xfrm>
          <a:off x="1192410" y="2612858"/>
          <a:ext cx="243548" cy="243548"/>
        </a:xfrm>
        <a:prstGeom prst="triangle">
          <a:avLst>
            <a:gd name="adj" fmla="val 100000"/>
          </a:avLst>
        </a:prstGeom>
        <a:solidFill>
          <a:schemeClr val="accent4">
            <a:hueOff val="816741"/>
            <a:satOff val="-3398"/>
            <a:lumOff val="801"/>
            <a:alphaOff val="0"/>
          </a:schemeClr>
        </a:solidFill>
        <a:ln w="12700" cap="flat" cmpd="sng" algn="ctr">
          <a:solidFill>
            <a:schemeClr val="accent4">
              <a:hueOff val="816741"/>
              <a:satOff val="-3398"/>
              <a:lumOff val="80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E7DFAE-22A1-434E-A29D-8D7C95A33FAD}">
      <dsp:nvSpPr>
        <dsp:cNvPr id="0" name=""/>
        <dsp:cNvSpPr/>
      </dsp:nvSpPr>
      <dsp:spPr>
        <a:xfrm rot="5400000">
          <a:off x="2000527" y="2327097"/>
          <a:ext cx="859249" cy="1429772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1633482"/>
            <a:satOff val="-6796"/>
            <a:lumOff val="1601"/>
            <a:alphaOff val="0"/>
          </a:schemeClr>
        </a:solidFill>
        <a:ln w="12700" cap="flat" cmpd="sng" algn="ctr">
          <a:solidFill>
            <a:schemeClr val="accent4">
              <a:hueOff val="1633482"/>
              <a:satOff val="-6796"/>
              <a:lumOff val="160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1F63A8-1185-49EF-AB50-F28BD8430333}">
      <dsp:nvSpPr>
        <dsp:cNvPr id="0" name=""/>
        <dsp:cNvSpPr/>
      </dsp:nvSpPr>
      <dsp:spPr>
        <a:xfrm>
          <a:off x="1857097" y="2754291"/>
          <a:ext cx="1290806" cy="1131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b="1" i="0" kern="1200" dirty="0">
              <a:effectLst/>
            </a:rPr>
            <a:t>2.Søke litteratur</a:t>
          </a:r>
          <a:r>
            <a:rPr lang="nb-NO" sz="1800" b="0" i="0" kern="1200" dirty="0">
              <a:effectLst/>
            </a:rPr>
            <a:t> 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b="0" i="0" kern="1200" dirty="0">
              <a:effectLst/>
            </a:rPr>
            <a:t>Finne ut mer om samme tema         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b="0" i="1" kern="1200" dirty="0">
              <a:effectLst/>
            </a:rPr>
            <a:t>Hva har andre funnet ut om temaet? </a:t>
          </a:r>
          <a:endParaRPr lang="nb-NO" sz="1600" kern="1200" dirty="0">
            <a:effectLst/>
          </a:endParaRPr>
        </a:p>
      </dsp:txBody>
      <dsp:txXfrm>
        <a:off x="1857097" y="2754291"/>
        <a:ext cx="1290806" cy="1131467"/>
      </dsp:txXfrm>
    </dsp:sp>
    <dsp:sp modelId="{66E83F88-0DE0-499E-A48D-F739BE609267}">
      <dsp:nvSpPr>
        <dsp:cNvPr id="0" name=""/>
        <dsp:cNvSpPr/>
      </dsp:nvSpPr>
      <dsp:spPr>
        <a:xfrm>
          <a:off x="2904356" y="2221836"/>
          <a:ext cx="243548" cy="243548"/>
        </a:xfrm>
        <a:prstGeom prst="triangle">
          <a:avLst>
            <a:gd name="adj" fmla="val 100000"/>
          </a:avLst>
        </a:prstGeom>
        <a:solidFill>
          <a:schemeClr val="accent4">
            <a:hueOff val="2450223"/>
            <a:satOff val="-10194"/>
            <a:lumOff val="2402"/>
            <a:alphaOff val="0"/>
          </a:schemeClr>
        </a:solidFill>
        <a:ln w="12700" cap="flat" cmpd="sng" algn="ctr">
          <a:solidFill>
            <a:schemeClr val="accent4">
              <a:hueOff val="2450223"/>
              <a:satOff val="-10194"/>
              <a:lumOff val="24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E4BEF6-1A60-48B5-BDE7-340CEA7FD934}">
      <dsp:nvSpPr>
        <dsp:cNvPr id="0" name=""/>
        <dsp:cNvSpPr/>
      </dsp:nvSpPr>
      <dsp:spPr>
        <a:xfrm rot="5400000">
          <a:off x="3657981" y="1946464"/>
          <a:ext cx="859249" cy="1429772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3266964"/>
            <a:satOff val="-13592"/>
            <a:lumOff val="3203"/>
            <a:alphaOff val="0"/>
          </a:schemeClr>
        </a:solidFill>
        <a:ln w="12700" cap="flat" cmpd="sng" algn="ctr">
          <a:solidFill>
            <a:schemeClr val="accent4">
              <a:hueOff val="3266964"/>
              <a:satOff val="-13592"/>
              <a:lumOff val="320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C58B81-A82B-4C77-89FA-577367020FE3}">
      <dsp:nvSpPr>
        <dsp:cNvPr id="0" name=""/>
        <dsp:cNvSpPr/>
      </dsp:nvSpPr>
      <dsp:spPr>
        <a:xfrm>
          <a:off x="3506971" y="2388128"/>
          <a:ext cx="1756271" cy="1131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b="1" i="0" kern="1200"/>
            <a:t>3</a:t>
          </a:r>
          <a:r>
            <a:rPr lang="nb-NO" sz="1800" b="1" i="0" kern="1200">
              <a:effectLst/>
            </a:rPr>
            <a:t>. Planlegge</a:t>
          </a:r>
          <a:r>
            <a:rPr lang="nb-NO" sz="1800" b="0" i="0" kern="1200">
              <a:effectLst/>
            </a:rPr>
            <a:t>  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b="0" i="0" kern="1200">
              <a:effectLst/>
            </a:rPr>
            <a:t>Bestemme hvordan vi skal undersøke og analysere og  hvem vi kan spørre.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b="0" i="1" kern="1200">
              <a:effectLst/>
            </a:rPr>
            <a:t>Hva skal planen for forskningen inneholde? </a:t>
          </a:r>
          <a:endParaRPr lang="nb-NO" sz="1600" b="0" i="0" kern="1200">
            <a:effectLst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900" kern="1200" dirty="0"/>
        </a:p>
      </dsp:txBody>
      <dsp:txXfrm>
        <a:off x="3506971" y="2388128"/>
        <a:ext cx="1756271" cy="1131467"/>
      </dsp:txXfrm>
    </dsp:sp>
    <dsp:sp modelId="{763683CB-8686-4B3B-A3E5-87CFB1E68F02}">
      <dsp:nvSpPr>
        <dsp:cNvPr id="0" name=""/>
        <dsp:cNvSpPr/>
      </dsp:nvSpPr>
      <dsp:spPr>
        <a:xfrm>
          <a:off x="4707203" y="1830814"/>
          <a:ext cx="243548" cy="243548"/>
        </a:xfrm>
        <a:prstGeom prst="triangle">
          <a:avLst>
            <a:gd name="adj" fmla="val 100000"/>
          </a:avLst>
        </a:prstGeom>
        <a:solidFill>
          <a:schemeClr val="accent4">
            <a:hueOff val="4083704"/>
            <a:satOff val="-16990"/>
            <a:lumOff val="4003"/>
            <a:alphaOff val="0"/>
          </a:schemeClr>
        </a:solidFill>
        <a:ln w="12700" cap="flat" cmpd="sng" algn="ctr">
          <a:solidFill>
            <a:schemeClr val="accent4">
              <a:hueOff val="4083704"/>
              <a:satOff val="-16990"/>
              <a:lumOff val="400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C8C3E5-2BC9-4575-86B2-4B8A3AD84BA3}">
      <dsp:nvSpPr>
        <dsp:cNvPr id="0" name=""/>
        <dsp:cNvSpPr/>
      </dsp:nvSpPr>
      <dsp:spPr>
        <a:xfrm rot="5400000">
          <a:off x="5433961" y="1545053"/>
          <a:ext cx="859249" cy="1429772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accent4">
              <a:hueOff val="4900445"/>
              <a:satOff val="-20388"/>
              <a:lumOff val="48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C59C10-8EB4-404E-A916-4638BDA44BBA}">
      <dsp:nvSpPr>
        <dsp:cNvPr id="0" name=""/>
        <dsp:cNvSpPr/>
      </dsp:nvSpPr>
      <dsp:spPr>
        <a:xfrm>
          <a:off x="5308111" y="1886245"/>
          <a:ext cx="1593552" cy="1131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b="1" i="0" kern="1200"/>
            <a:t>4. </a:t>
          </a:r>
          <a:r>
            <a:rPr lang="nb-NO" sz="1800" b="1" i="0" kern="1200">
              <a:effectLst/>
            </a:rPr>
            <a:t>Data- innsamling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b="0" i="0" kern="1200">
              <a:effectLst/>
            </a:rPr>
            <a:t>Observasjon, intervju eller spørreskjema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b="0" i="1" kern="1200">
              <a:effectLst/>
            </a:rPr>
            <a:t>Hvordan skal vi samle inn informasjon </a:t>
          </a:r>
          <a:endParaRPr lang="nb-NO" sz="1600" i="1" kern="1200" dirty="0">
            <a:effectLst/>
          </a:endParaRPr>
        </a:p>
      </dsp:txBody>
      <dsp:txXfrm>
        <a:off x="5308111" y="1886245"/>
        <a:ext cx="1593552" cy="1131467"/>
      </dsp:txXfrm>
    </dsp:sp>
    <dsp:sp modelId="{8D8E87CA-5BA4-4F00-9E22-10A10BC762FF}">
      <dsp:nvSpPr>
        <dsp:cNvPr id="0" name=""/>
        <dsp:cNvSpPr/>
      </dsp:nvSpPr>
      <dsp:spPr>
        <a:xfrm>
          <a:off x="6337789" y="1439792"/>
          <a:ext cx="243548" cy="243548"/>
        </a:xfrm>
        <a:prstGeom prst="triangle">
          <a:avLst>
            <a:gd name="adj" fmla="val 100000"/>
          </a:avLst>
        </a:prstGeom>
        <a:solidFill>
          <a:schemeClr val="accent4">
            <a:hueOff val="5717186"/>
            <a:satOff val="-23787"/>
            <a:lumOff val="5605"/>
            <a:alphaOff val="0"/>
          </a:schemeClr>
        </a:solidFill>
        <a:ln w="12700" cap="flat" cmpd="sng" algn="ctr">
          <a:solidFill>
            <a:schemeClr val="accent4">
              <a:hueOff val="5717186"/>
              <a:satOff val="-23787"/>
              <a:lumOff val="560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B1985C-3C27-4C60-8A14-AF8796F1A43B}">
      <dsp:nvSpPr>
        <dsp:cNvPr id="0" name=""/>
        <dsp:cNvSpPr/>
      </dsp:nvSpPr>
      <dsp:spPr>
        <a:xfrm rot="5400000">
          <a:off x="7136365" y="1154031"/>
          <a:ext cx="859249" cy="1429772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6533927"/>
            <a:satOff val="-27185"/>
            <a:lumOff val="6405"/>
            <a:alphaOff val="0"/>
          </a:schemeClr>
        </a:solidFill>
        <a:ln w="12700" cap="flat" cmpd="sng" algn="ctr">
          <a:solidFill>
            <a:schemeClr val="accent4">
              <a:hueOff val="6533927"/>
              <a:satOff val="-27185"/>
              <a:lumOff val="640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7057E5-3F8E-44E4-8455-B3B4E06C7AA7}">
      <dsp:nvSpPr>
        <dsp:cNvPr id="0" name=""/>
        <dsp:cNvSpPr/>
      </dsp:nvSpPr>
      <dsp:spPr>
        <a:xfrm>
          <a:off x="7066749" y="1620838"/>
          <a:ext cx="1508191" cy="1131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b="1" i="0" kern="1200"/>
            <a:t>5</a:t>
          </a:r>
          <a:r>
            <a:rPr lang="nb-NO" sz="1800" b="1" i="0" kern="1200">
              <a:effectLst/>
            </a:rPr>
            <a:t>. Analysere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b="0" i="0" kern="1200">
              <a:effectLst/>
            </a:rPr>
            <a:t>Sortere, ordne data i system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b="0" i="1" kern="1200">
              <a:effectLst/>
            </a:rPr>
            <a:t>Hva har vi funnet ut og hvordan kan vi vise frem dette på en best mulig måte?  </a:t>
          </a:r>
          <a:endParaRPr lang="nb-NO" sz="1600" i="1" kern="1200" dirty="0">
            <a:effectLst/>
          </a:endParaRPr>
        </a:p>
      </dsp:txBody>
      <dsp:txXfrm>
        <a:off x="7066749" y="1620838"/>
        <a:ext cx="1508191" cy="1131467"/>
      </dsp:txXfrm>
    </dsp:sp>
    <dsp:sp modelId="{965FF2A4-3CE4-4016-95DD-2BCFC950920D}">
      <dsp:nvSpPr>
        <dsp:cNvPr id="0" name=""/>
        <dsp:cNvSpPr/>
      </dsp:nvSpPr>
      <dsp:spPr>
        <a:xfrm>
          <a:off x="8040193" y="1048770"/>
          <a:ext cx="243548" cy="243548"/>
        </a:xfrm>
        <a:prstGeom prst="triangle">
          <a:avLst>
            <a:gd name="adj" fmla="val 100000"/>
          </a:avLst>
        </a:prstGeom>
        <a:solidFill>
          <a:schemeClr val="accent4">
            <a:hueOff val="7350668"/>
            <a:satOff val="-30583"/>
            <a:lumOff val="7206"/>
            <a:alphaOff val="0"/>
          </a:schemeClr>
        </a:solidFill>
        <a:ln w="12700" cap="flat" cmpd="sng" algn="ctr">
          <a:solidFill>
            <a:schemeClr val="accent4">
              <a:hueOff val="7350668"/>
              <a:satOff val="-30583"/>
              <a:lumOff val="72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7E1E59-2A19-4F4E-A687-908129C3E255}">
      <dsp:nvSpPr>
        <dsp:cNvPr id="0" name=""/>
        <dsp:cNvSpPr/>
      </dsp:nvSpPr>
      <dsp:spPr>
        <a:xfrm rot="5400000">
          <a:off x="8671762" y="747079"/>
          <a:ext cx="859249" cy="1429772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8167408"/>
            <a:satOff val="-33981"/>
            <a:lumOff val="8007"/>
            <a:alphaOff val="0"/>
          </a:schemeClr>
        </a:solidFill>
        <a:ln w="12700" cap="flat" cmpd="sng" algn="ctr">
          <a:solidFill>
            <a:schemeClr val="accent4">
              <a:hueOff val="8167408"/>
              <a:satOff val="-33981"/>
              <a:lumOff val="80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4C212F-DA6C-42FC-895A-2593C549A1F2}">
      <dsp:nvSpPr>
        <dsp:cNvPr id="0" name=""/>
        <dsp:cNvSpPr/>
      </dsp:nvSpPr>
      <dsp:spPr>
        <a:xfrm>
          <a:off x="8588882" y="1267030"/>
          <a:ext cx="1512606" cy="1131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b="1" i="0" kern="1200"/>
            <a:t>6. </a:t>
          </a:r>
          <a:r>
            <a:rPr lang="nb-NO" sz="1800" b="1" i="0" kern="1200">
              <a:effectLst/>
            </a:rPr>
            <a:t>Diskusjon</a:t>
          </a:r>
          <a:r>
            <a:rPr lang="nb-NO" sz="1800" b="0" i="0" kern="1200">
              <a:effectLst/>
            </a:rPr>
            <a:t>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b="0" i="0" kern="1200">
              <a:effectLst/>
            </a:rPr>
            <a:t>Oppsummere,  sammenlikne og kritisere 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b="0" i="1" kern="1200">
              <a:effectLst/>
            </a:rPr>
            <a:t>Hvor viktig er kunnskapen vi har funnet. Hvem er den viktig for. Hvordan kan den brukes?  </a:t>
          </a:r>
          <a:endParaRPr lang="nb-NO" sz="1600" kern="1200" dirty="0">
            <a:effectLst/>
          </a:endParaRPr>
        </a:p>
      </dsp:txBody>
      <dsp:txXfrm>
        <a:off x="8588882" y="1267030"/>
        <a:ext cx="1512606" cy="1131467"/>
      </dsp:txXfrm>
    </dsp:sp>
    <dsp:sp modelId="{D9BB8191-41E5-4753-AAC2-FBF8DA27C52B}">
      <dsp:nvSpPr>
        <dsp:cNvPr id="0" name=""/>
        <dsp:cNvSpPr/>
      </dsp:nvSpPr>
      <dsp:spPr>
        <a:xfrm>
          <a:off x="9752139" y="657748"/>
          <a:ext cx="243548" cy="243548"/>
        </a:xfrm>
        <a:prstGeom prst="triangle">
          <a:avLst>
            <a:gd name="adj" fmla="val 100000"/>
          </a:avLst>
        </a:prstGeom>
        <a:solidFill>
          <a:schemeClr val="accent4">
            <a:hueOff val="8984149"/>
            <a:satOff val="-37379"/>
            <a:lumOff val="8807"/>
            <a:alphaOff val="0"/>
          </a:schemeClr>
        </a:solidFill>
        <a:ln w="12700" cap="flat" cmpd="sng" algn="ctr">
          <a:solidFill>
            <a:schemeClr val="accent4">
              <a:hueOff val="8984149"/>
              <a:satOff val="-37379"/>
              <a:lumOff val="88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DCC3AC-4363-43CF-ACB4-F3FB61130544}">
      <dsp:nvSpPr>
        <dsp:cNvPr id="0" name=""/>
        <dsp:cNvSpPr/>
      </dsp:nvSpPr>
      <dsp:spPr>
        <a:xfrm rot="5400000">
          <a:off x="10477001" y="385624"/>
          <a:ext cx="859249" cy="1429772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accent4">
              <a:hueOff val="9800891"/>
              <a:satOff val="-40777"/>
              <a:lumOff val="96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ECD52C-E194-4F32-A98D-EBD3703AB189}">
      <dsp:nvSpPr>
        <dsp:cNvPr id="0" name=""/>
        <dsp:cNvSpPr/>
      </dsp:nvSpPr>
      <dsp:spPr>
        <a:xfrm>
          <a:off x="10381368" y="818100"/>
          <a:ext cx="1240336" cy="1131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b="1" i="0" kern="1200"/>
            <a:t>7</a:t>
          </a:r>
          <a:r>
            <a:rPr lang="nb-NO" sz="1800" b="0" i="0" kern="1200">
              <a:effectLst/>
            </a:rPr>
            <a:t>.</a:t>
          </a:r>
          <a:r>
            <a:rPr lang="nb-NO" sz="1600" b="1" i="0" kern="1200">
              <a:effectLst/>
            </a:rPr>
            <a:t>Formidle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b="0" i="0" kern="1200">
              <a:effectLst/>
            </a:rPr>
            <a:t>Presentere og fortelle videre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b="0" i="1" kern="1200">
              <a:effectLst/>
            </a:rPr>
            <a:t>Hvordan kan andre bli kjent med det vi har funnet ut?</a:t>
          </a:r>
          <a:r>
            <a:rPr lang="nb-NO" sz="1600" b="0" i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  </a:t>
          </a:r>
          <a:endParaRPr lang="nb-NO" sz="1600" kern="1200" dirty="0"/>
        </a:p>
      </dsp:txBody>
      <dsp:txXfrm>
        <a:off x="10381368" y="818100"/>
        <a:ext cx="1240336" cy="11314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20T14:04:31.817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10141 683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20T14:06:09.072"/>
    </inkml:context>
    <inkml:brush xml:id="br0">
      <inkml:brushProperty name="width" value="0.1" units="cm"/>
      <inkml:brushProperty name="height" value="0.1" units="cm"/>
      <inkml:brushProperty name="color" value="#AE198D"/>
      <inkml:brushProperty name="ignorePressure" value="1"/>
      <inkml:brushProperty name="inkEffects" value="galaxy"/>
      <inkml:brushProperty name="anchorX" value="3178.68604"/>
      <inkml:brushProperty name="anchorY" value="1380.12708"/>
      <inkml:brushProperty name="scaleFactor" value="0.5"/>
    </inkml:brush>
  </inkml:definitions>
  <inkml:trace contextRef="#ctx0" brushRef="#br0">0 1,'0'0,"0"0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C2A2B1-E907-46D9-9593-F7A8314F5429}" type="datetimeFigureOut">
              <a:rPr lang="nb-NO" smtClean="0"/>
              <a:t>10.05.2022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D6C7FB-62D2-437C-8236-F2CEC51A46B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978608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BC769-78AA-406E-A620-38B6A705713D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99145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C18AF4-6990-4DC6-A939-E596E65D6CC0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300007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C9DD05-0347-481E-8825-C610407DBE67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21826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D6C7FB-62D2-437C-8236-F2CEC51A46B4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35527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AA1DD-3DC6-4EC0-BDB8-435C93AA88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3D292A-0532-48F5-954F-E0A24C0565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59A409-7646-4032-BA1D-886D8EBE5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A2FF8-9998-445F-8B01-AAE536A92740}" type="datetime1">
              <a:rPr lang="nb-NO" smtClean="0"/>
              <a:t>10.05.2022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8BF126-2EBA-4381-9851-15320F073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Forskerkurs for personer med utviklingshemming, 2019-2022.  HIOF, NTNU, OSLOMET, HIMOLDE, VID, NORD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0C47DB-497E-4F9B-A83F-8A315B919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E49A5-7572-4B75-97EC-3C5B50218D0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86198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AEA38-0FBD-4449-AB3E-5DEED60D50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8715FE-87D6-4985-83F4-1719849B09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ACB20B-04B9-486E-807E-3465E266C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E3244-5A8C-43B3-AD94-EDC11F9850D8}" type="datetime1">
              <a:rPr lang="nb-NO" smtClean="0"/>
              <a:t>10.05.2022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DB91A4-590C-4343-B4B2-5AC3E1305A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Forskerkurs for personer med utviklingshemming, 2019-2022.  HIOF, NTNU, OSLOMET, HIMOLDE, VID, NORD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AC3A55-B7AA-4901-BEAE-C56380C6A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E49A5-7572-4B75-97EC-3C5B50218D0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4299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0AF4D5E-9794-46CD-99DD-D5C7EA202D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40BB14-8F36-4250-B285-EF3CDFD5EA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E3E0D9-C904-4BA4-B1F2-706FF37A8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38F25-A2B1-44F6-95A0-1BC70C99B334}" type="datetime1">
              <a:rPr lang="nb-NO" smtClean="0"/>
              <a:t>10.05.2022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2E639C-E265-4E49-B436-E0ED02CF3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Forskerkurs for personer med utviklingshemming, 2019-2022.  HIOF, NTNU, OSLOMET, HIMOLDE, VID, NORD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17226A-6020-4B95-BF20-EA9C4A285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E49A5-7572-4B75-97EC-3C5B50218D0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279261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3315" y="2084328"/>
            <a:ext cx="9144000" cy="1519413"/>
          </a:xfrm>
        </p:spPr>
        <p:txBody>
          <a:bodyPr anchor="b">
            <a:normAutofit/>
          </a:bodyPr>
          <a:lstStyle>
            <a:lvl1pPr algn="l">
              <a:defRPr sz="5485"/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683315" y="3860488"/>
            <a:ext cx="9144000" cy="649322"/>
          </a:xfrm>
        </p:spPr>
        <p:txBody>
          <a:bodyPr>
            <a:normAutofit/>
          </a:bodyPr>
          <a:lstStyle>
            <a:lvl1pPr marL="0" indent="0" algn="l">
              <a:spcAft>
                <a:spcPts val="0"/>
              </a:spcAft>
              <a:buNone/>
              <a:defRPr sz="2110"/>
            </a:lvl1pPr>
            <a:lvl2pPr marL="457177" indent="0" algn="ctr">
              <a:buNone/>
              <a:defRPr sz="2000"/>
            </a:lvl2pPr>
            <a:lvl3pPr marL="914355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10" indent="0" algn="ctr">
              <a:buNone/>
              <a:defRPr sz="1600"/>
            </a:lvl5pPr>
            <a:lvl6pPr marL="2285887" indent="0" algn="ctr">
              <a:buNone/>
              <a:defRPr sz="1600"/>
            </a:lvl6pPr>
            <a:lvl7pPr marL="2743064" indent="0" algn="ctr">
              <a:buNone/>
              <a:defRPr sz="1600"/>
            </a:lvl7pPr>
            <a:lvl8pPr marL="3200241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b-NO" dirty="0"/>
          </a:p>
        </p:txBody>
      </p:sp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13C1365D-4C78-47E2-BB00-E802460A26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2912" y="5104148"/>
            <a:ext cx="4951132" cy="389593"/>
          </a:xfrm>
        </p:spPr>
        <p:txBody>
          <a:bodyPr>
            <a:normAutofit/>
          </a:bodyPr>
          <a:lstStyle>
            <a:lvl1pPr marL="0" indent="0">
              <a:spcAft>
                <a:spcPts val="0"/>
              </a:spcAft>
              <a:buNone/>
              <a:defRPr sz="1266" b="1"/>
            </a:lvl1pPr>
          </a:lstStyle>
          <a:p>
            <a:pPr lvl="0"/>
            <a:r>
              <a:rPr lang="nb-NO" noProof="0" dirty="0"/>
              <a:t>Fornavn Etternavn, </a:t>
            </a:r>
            <a:r>
              <a:rPr lang="nb-NO" noProof="0" dirty="0" err="1"/>
              <a:t>dd.mm.yy</a:t>
            </a:r>
            <a:endParaRPr lang="nb-NO" noProof="0" dirty="0"/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D6A539A8-6E14-44E8-9081-D80FC697444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15" y="595015"/>
            <a:ext cx="1113886" cy="495723"/>
          </a:xfrm>
          <a:prstGeom prst="rect">
            <a:avLst/>
          </a:prstGeom>
        </p:spPr>
      </p:pic>
      <p:pic>
        <p:nvPicPr>
          <p:cNvPr id="15" name="Bilde 14">
            <a:extLst>
              <a:ext uri="{FF2B5EF4-FFF2-40B4-BE49-F238E27FC236}">
                <a16:creationId xmlns:a16="http://schemas.microsoft.com/office/drawing/2014/main" id="{3846C146-257D-47E7-B52C-AA11FF61150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14" y="6170432"/>
            <a:ext cx="2339160" cy="207887"/>
          </a:xfrm>
          <a:prstGeom prst="rect">
            <a:avLst/>
          </a:prstGeom>
        </p:spPr>
      </p:pic>
      <p:sp>
        <p:nvSpPr>
          <p:cNvPr id="16" name="Plassholder for tekst 12">
            <a:extLst>
              <a:ext uri="{FF2B5EF4-FFF2-40B4-BE49-F238E27FC236}">
                <a16:creationId xmlns:a16="http://schemas.microsoft.com/office/drawing/2014/main" id="{2A168874-69E8-42CF-AA27-55ADF47F82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3315" y="1721746"/>
            <a:ext cx="9144000" cy="216441"/>
          </a:xfrm>
        </p:spPr>
        <p:txBody>
          <a:bodyPr>
            <a:normAutofit/>
          </a:bodyPr>
          <a:lstStyle>
            <a:lvl1pPr marL="0" indent="0">
              <a:spcAft>
                <a:spcPts val="0"/>
              </a:spcAft>
              <a:buNone/>
              <a:defRPr sz="1406" b="0" cap="all" baseline="0"/>
            </a:lvl1pPr>
          </a:lstStyle>
          <a:p>
            <a:pPr lvl="0"/>
            <a:r>
              <a:rPr lang="nb-NO" noProof="0" dirty="0"/>
              <a:t>KLIKK FOR Å LEGGE TIL NAVN PÅ ENHET</a:t>
            </a:r>
          </a:p>
        </p:txBody>
      </p:sp>
    </p:spTree>
    <p:extLst>
      <p:ext uri="{BB962C8B-B14F-4D97-AF65-F5344CB8AC3E}">
        <p14:creationId xmlns:p14="http://schemas.microsoft.com/office/powerpoint/2010/main" val="17925531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- bildest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3315" y="2084328"/>
            <a:ext cx="6941968" cy="1519413"/>
          </a:xfrm>
        </p:spPr>
        <p:txBody>
          <a:bodyPr anchor="b">
            <a:normAutofit/>
          </a:bodyPr>
          <a:lstStyle>
            <a:lvl1pPr algn="l">
              <a:defRPr sz="5485"/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683314" y="3860488"/>
            <a:ext cx="6941968" cy="649322"/>
          </a:xfrm>
        </p:spPr>
        <p:txBody>
          <a:bodyPr>
            <a:normAutofit/>
          </a:bodyPr>
          <a:lstStyle>
            <a:lvl1pPr marL="0" indent="0" algn="l">
              <a:spcAft>
                <a:spcPts val="0"/>
              </a:spcAft>
              <a:buNone/>
              <a:defRPr sz="2110"/>
            </a:lvl1pPr>
            <a:lvl2pPr marL="457177" indent="0" algn="ctr">
              <a:buNone/>
              <a:defRPr sz="2000"/>
            </a:lvl2pPr>
            <a:lvl3pPr marL="914355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10" indent="0" algn="ctr">
              <a:buNone/>
              <a:defRPr sz="1600"/>
            </a:lvl5pPr>
            <a:lvl6pPr marL="2285887" indent="0" algn="ctr">
              <a:buNone/>
              <a:defRPr sz="1600"/>
            </a:lvl6pPr>
            <a:lvl7pPr marL="2743064" indent="0" algn="ctr">
              <a:buNone/>
              <a:defRPr sz="1600"/>
            </a:lvl7pPr>
            <a:lvl8pPr marL="3200241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b-NO" dirty="0"/>
          </a:p>
        </p:txBody>
      </p:sp>
      <p:sp>
        <p:nvSpPr>
          <p:cNvPr id="18" name="Plassholder for bilde 2">
            <a:extLst>
              <a:ext uri="{FF2B5EF4-FFF2-40B4-BE49-F238E27FC236}">
                <a16:creationId xmlns:a16="http://schemas.microsoft.com/office/drawing/2014/main" id="{09618C08-F29C-40C4-8567-0AA16331659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940266" y="-1"/>
            <a:ext cx="4251734" cy="6861662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lIns="0" tIns="1800000" rIns="0" bIns="0">
            <a:normAutofit/>
          </a:bodyPr>
          <a:lstStyle>
            <a:lvl1pPr marL="0" indent="0" algn="ctr">
              <a:buNone/>
              <a:defRPr sz="2110"/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D29D488D-1D29-46C3-A281-4EC59704570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15" y="595015"/>
            <a:ext cx="1113886" cy="495723"/>
          </a:xfrm>
          <a:prstGeom prst="rect">
            <a:avLst/>
          </a:prstGeom>
        </p:spPr>
      </p:pic>
      <p:pic>
        <p:nvPicPr>
          <p:cNvPr id="16" name="Bilde 15">
            <a:extLst>
              <a:ext uri="{FF2B5EF4-FFF2-40B4-BE49-F238E27FC236}">
                <a16:creationId xmlns:a16="http://schemas.microsoft.com/office/drawing/2014/main" id="{5342080D-BA55-4FCE-8C31-66AC79A386B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14" y="6170432"/>
            <a:ext cx="2339160" cy="207887"/>
          </a:xfrm>
          <a:prstGeom prst="rect">
            <a:avLst/>
          </a:prstGeom>
        </p:spPr>
      </p:pic>
      <p:sp>
        <p:nvSpPr>
          <p:cNvPr id="17" name="Plassholder for tekst 12">
            <a:extLst>
              <a:ext uri="{FF2B5EF4-FFF2-40B4-BE49-F238E27FC236}">
                <a16:creationId xmlns:a16="http://schemas.microsoft.com/office/drawing/2014/main" id="{56AEFD68-1AB6-4944-8657-62F9425F3F3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2912" y="5104148"/>
            <a:ext cx="4951132" cy="389593"/>
          </a:xfrm>
        </p:spPr>
        <p:txBody>
          <a:bodyPr>
            <a:normAutofit/>
          </a:bodyPr>
          <a:lstStyle>
            <a:lvl1pPr marL="0" indent="0">
              <a:spcAft>
                <a:spcPts val="0"/>
              </a:spcAft>
              <a:buNone/>
              <a:defRPr sz="1266" b="1"/>
            </a:lvl1pPr>
          </a:lstStyle>
          <a:p>
            <a:pPr lvl="0"/>
            <a:r>
              <a:rPr lang="nb-NO" noProof="0" dirty="0"/>
              <a:t>Fornavn Etternavn, </a:t>
            </a:r>
            <a:r>
              <a:rPr lang="nb-NO" noProof="0" dirty="0" err="1"/>
              <a:t>dd.mm.yy</a:t>
            </a:r>
            <a:endParaRPr lang="nb-NO" noProof="0" dirty="0"/>
          </a:p>
        </p:txBody>
      </p:sp>
      <p:sp>
        <p:nvSpPr>
          <p:cNvPr id="21" name="Plassholder for tekst 12">
            <a:extLst>
              <a:ext uri="{FF2B5EF4-FFF2-40B4-BE49-F238E27FC236}">
                <a16:creationId xmlns:a16="http://schemas.microsoft.com/office/drawing/2014/main" id="{9473D6DA-9AC5-47A1-86D0-1A3A562C979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3315" y="1721746"/>
            <a:ext cx="6941968" cy="216441"/>
          </a:xfrm>
        </p:spPr>
        <p:txBody>
          <a:bodyPr>
            <a:normAutofit/>
          </a:bodyPr>
          <a:lstStyle>
            <a:lvl1pPr marL="0" indent="0">
              <a:spcAft>
                <a:spcPts val="0"/>
              </a:spcAft>
              <a:buNone/>
              <a:defRPr sz="1406" b="0" cap="all" baseline="0"/>
            </a:lvl1pPr>
          </a:lstStyle>
          <a:p>
            <a:pPr lvl="0"/>
            <a:r>
              <a:rPr lang="nb-NO" noProof="0" dirty="0"/>
              <a:t>KLIKK FOR Å LEGGE TIL NAVN PÅ ENHET</a:t>
            </a:r>
          </a:p>
        </p:txBody>
      </p:sp>
    </p:spTree>
    <p:extLst>
      <p:ext uri="{BB962C8B-B14F-4D97-AF65-F5344CB8AC3E}">
        <p14:creationId xmlns:p14="http://schemas.microsoft.com/office/powerpoint/2010/main" val="21945242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- bildestr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3316" y="2012879"/>
            <a:ext cx="5102080" cy="1519413"/>
          </a:xfrm>
        </p:spPr>
        <p:txBody>
          <a:bodyPr anchor="b">
            <a:normAutofit/>
          </a:bodyPr>
          <a:lstStyle>
            <a:lvl1pPr algn="l">
              <a:defRPr sz="3375"/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683316" y="3860488"/>
            <a:ext cx="5102080" cy="649322"/>
          </a:xfrm>
        </p:spPr>
        <p:txBody>
          <a:bodyPr>
            <a:normAutofit/>
          </a:bodyPr>
          <a:lstStyle>
            <a:lvl1pPr marL="0" indent="0" algn="l">
              <a:spcAft>
                <a:spcPts val="0"/>
              </a:spcAft>
              <a:buNone/>
              <a:defRPr sz="2110"/>
            </a:lvl1pPr>
            <a:lvl2pPr marL="457177" indent="0" algn="ctr">
              <a:buNone/>
              <a:defRPr sz="2000"/>
            </a:lvl2pPr>
            <a:lvl3pPr marL="914355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10" indent="0" algn="ctr">
              <a:buNone/>
              <a:defRPr sz="1600"/>
            </a:lvl5pPr>
            <a:lvl6pPr marL="2285887" indent="0" algn="ctr">
              <a:buNone/>
              <a:defRPr sz="1600"/>
            </a:lvl6pPr>
            <a:lvl7pPr marL="2743064" indent="0" algn="ctr">
              <a:buNone/>
              <a:defRPr sz="1600"/>
            </a:lvl7pPr>
            <a:lvl8pPr marL="3200241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b-NO" dirty="0"/>
          </a:p>
        </p:txBody>
      </p:sp>
      <p:sp>
        <p:nvSpPr>
          <p:cNvPr id="18" name="Plassholder for bilde 2">
            <a:extLst>
              <a:ext uri="{FF2B5EF4-FFF2-40B4-BE49-F238E27FC236}">
                <a16:creationId xmlns:a16="http://schemas.microsoft.com/office/drawing/2014/main" id="{B43FD533-FAAC-4103-AFC1-88E78E1E14F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092786" y="0"/>
            <a:ext cx="6099214" cy="6861662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lIns="0" tIns="1800000" rIns="0" bIns="0">
            <a:normAutofit/>
          </a:bodyPr>
          <a:lstStyle>
            <a:lvl1pPr marL="0" indent="0" algn="ctr">
              <a:buNone/>
              <a:defRPr sz="2110">
                <a:solidFill>
                  <a:schemeClr val="l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02175B82-4BDE-443A-A087-D3C130427E2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15" y="595015"/>
            <a:ext cx="1113886" cy="495723"/>
          </a:xfrm>
          <a:prstGeom prst="rect">
            <a:avLst/>
          </a:prstGeom>
        </p:spPr>
      </p:pic>
      <p:pic>
        <p:nvPicPr>
          <p:cNvPr id="15" name="Bilde 14">
            <a:extLst>
              <a:ext uri="{FF2B5EF4-FFF2-40B4-BE49-F238E27FC236}">
                <a16:creationId xmlns:a16="http://schemas.microsoft.com/office/drawing/2014/main" id="{DAA27FEC-A569-4F9B-97C2-D9F28F7B6DD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14" y="6170432"/>
            <a:ext cx="2339160" cy="207887"/>
          </a:xfrm>
          <a:prstGeom prst="rect">
            <a:avLst/>
          </a:prstGeom>
        </p:spPr>
      </p:pic>
      <p:sp>
        <p:nvSpPr>
          <p:cNvPr id="16" name="Plassholder for tekst 12">
            <a:extLst>
              <a:ext uri="{FF2B5EF4-FFF2-40B4-BE49-F238E27FC236}">
                <a16:creationId xmlns:a16="http://schemas.microsoft.com/office/drawing/2014/main" id="{D4F743AE-3213-4DBA-9AFA-2D8331A38E1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2912" y="5104148"/>
            <a:ext cx="4951132" cy="389593"/>
          </a:xfrm>
        </p:spPr>
        <p:txBody>
          <a:bodyPr>
            <a:normAutofit/>
          </a:bodyPr>
          <a:lstStyle>
            <a:lvl1pPr marL="0" indent="0">
              <a:spcAft>
                <a:spcPts val="0"/>
              </a:spcAft>
              <a:buNone/>
              <a:defRPr sz="1266" b="1"/>
            </a:lvl1pPr>
          </a:lstStyle>
          <a:p>
            <a:pPr lvl="0"/>
            <a:r>
              <a:rPr lang="nb-NO" noProof="0" dirty="0"/>
              <a:t>Fornavn Etternavn, </a:t>
            </a:r>
            <a:r>
              <a:rPr lang="nb-NO" noProof="0" dirty="0" err="1"/>
              <a:t>dd.mm.yy</a:t>
            </a:r>
            <a:endParaRPr lang="nb-NO" noProof="0" dirty="0"/>
          </a:p>
        </p:txBody>
      </p:sp>
      <p:sp>
        <p:nvSpPr>
          <p:cNvPr id="17" name="Plassholder for tekst 12">
            <a:extLst>
              <a:ext uri="{FF2B5EF4-FFF2-40B4-BE49-F238E27FC236}">
                <a16:creationId xmlns:a16="http://schemas.microsoft.com/office/drawing/2014/main" id="{69CC1ED9-F89A-4749-80B4-FBEB784D6DD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3316" y="1721746"/>
            <a:ext cx="5102080" cy="216441"/>
          </a:xfrm>
        </p:spPr>
        <p:txBody>
          <a:bodyPr>
            <a:normAutofit/>
          </a:bodyPr>
          <a:lstStyle>
            <a:lvl1pPr marL="0" indent="0">
              <a:spcAft>
                <a:spcPts val="0"/>
              </a:spcAft>
              <a:buNone/>
              <a:defRPr sz="984" b="0" cap="all" baseline="0"/>
            </a:lvl1pPr>
          </a:lstStyle>
          <a:p>
            <a:pPr lvl="0"/>
            <a:r>
              <a:rPr lang="nb-NO" noProof="0" dirty="0"/>
              <a:t>KLIKK FOR Å LEGGE TIL NAVN PÅ ENHET</a:t>
            </a:r>
          </a:p>
        </p:txBody>
      </p:sp>
    </p:spTree>
    <p:extLst>
      <p:ext uri="{BB962C8B-B14F-4D97-AF65-F5344CB8AC3E}">
        <p14:creationId xmlns:p14="http://schemas.microsoft.com/office/powerpoint/2010/main" val="10424870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, samarbei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3315" y="2084328"/>
            <a:ext cx="9144000" cy="1519413"/>
          </a:xfrm>
        </p:spPr>
        <p:txBody>
          <a:bodyPr anchor="b">
            <a:normAutofit/>
          </a:bodyPr>
          <a:lstStyle>
            <a:lvl1pPr algn="l">
              <a:defRPr sz="5485"/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683315" y="3860488"/>
            <a:ext cx="9144000" cy="649322"/>
          </a:xfrm>
        </p:spPr>
        <p:txBody>
          <a:bodyPr>
            <a:normAutofit/>
          </a:bodyPr>
          <a:lstStyle>
            <a:lvl1pPr marL="0" indent="0" algn="l">
              <a:spcAft>
                <a:spcPts val="0"/>
              </a:spcAft>
              <a:buNone/>
              <a:defRPr sz="2110"/>
            </a:lvl1pPr>
            <a:lvl2pPr marL="457177" indent="0" algn="ctr">
              <a:buNone/>
              <a:defRPr sz="2000"/>
            </a:lvl2pPr>
            <a:lvl3pPr marL="914355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10" indent="0" algn="ctr">
              <a:buNone/>
              <a:defRPr sz="1600"/>
            </a:lvl5pPr>
            <a:lvl6pPr marL="2285887" indent="0" algn="ctr">
              <a:buNone/>
              <a:defRPr sz="1600"/>
            </a:lvl6pPr>
            <a:lvl7pPr marL="2743064" indent="0" algn="ctr">
              <a:buNone/>
              <a:defRPr sz="1600"/>
            </a:lvl7pPr>
            <a:lvl8pPr marL="3200241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b-NO" dirty="0"/>
          </a:p>
        </p:txBody>
      </p:sp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E18F7118-4BBA-4894-9865-C9BC85EE8D9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0875482" y="683636"/>
            <a:ext cx="611026" cy="457632"/>
          </a:xfrm>
          <a:prstGeom prst="rect">
            <a:avLst/>
          </a:prstGeom>
        </p:spPr>
        <p:txBody>
          <a:bodyPr lIns="91440" tIns="45720" rIns="91440" bIns="45720"/>
          <a:lstStyle>
            <a:lvl1pPr marL="0" indent="0" algn="ctr">
              <a:buNone/>
              <a:defRPr sz="844"/>
            </a:lvl1pPr>
          </a:lstStyle>
          <a:p>
            <a:r>
              <a:rPr lang="en-US" dirty="0"/>
              <a:t>Logo</a:t>
            </a:r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24B57B71-F0A9-4DC5-BDD4-68B161B93C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15" y="595015"/>
            <a:ext cx="1113886" cy="495723"/>
          </a:xfrm>
          <a:prstGeom prst="rect">
            <a:avLst/>
          </a:prstGeom>
        </p:spPr>
      </p:pic>
      <p:pic>
        <p:nvPicPr>
          <p:cNvPr id="15" name="Bilde 14">
            <a:extLst>
              <a:ext uri="{FF2B5EF4-FFF2-40B4-BE49-F238E27FC236}">
                <a16:creationId xmlns:a16="http://schemas.microsoft.com/office/drawing/2014/main" id="{12D34A90-9A2E-4557-BA33-8F4EBB32784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14" y="6170432"/>
            <a:ext cx="2339160" cy="207887"/>
          </a:xfrm>
          <a:prstGeom prst="rect">
            <a:avLst/>
          </a:prstGeom>
        </p:spPr>
      </p:pic>
      <p:sp>
        <p:nvSpPr>
          <p:cNvPr id="16" name="Plassholder for tekst 12">
            <a:extLst>
              <a:ext uri="{FF2B5EF4-FFF2-40B4-BE49-F238E27FC236}">
                <a16:creationId xmlns:a16="http://schemas.microsoft.com/office/drawing/2014/main" id="{E6E62503-C773-4F01-A7FB-369ED457D2F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2912" y="5104148"/>
            <a:ext cx="4951132" cy="389593"/>
          </a:xfrm>
        </p:spPr>
        <p:txBody>
          <a:bodyPr>
            <a:normAutofit/>
          </a:bodyPr>
          <a:lstStyle>
            <a:lvl1pPr marL="0" indent="0">
              <a:spcAft>
                <a:spcPts val="0"/>
              </a:spcAft>
              <a:buNone/>
              <a:defRPr sz="1266" b="1"/>
            </a:lvl1pPr>
          </a:lstStyle>
          <a:p>
            <a:pPr lvl="0"/>
            <a:r>
              <a:rPr lang="nb-NO" noProof="0" dirty="0"/>
              <a:t>Fornavn Etternavn, </a:t>
            </a:r>
            <a:r>
              <a:rPr lang="nb-NO" noProof="0" dirty="0" err="1"/>
              <a:t>dd.mm.yy</a:t>
            </a:r>
            <a:endParaRPr lang="nb-NO" noProof="0" dirty="0"/>
          </a:p>
        </p:txBody>
      </p:sp>
      <p:sp>
        <p:nvSpPr>
          <p:cNvPr id="17" name="Plassholder for tekst 12">
            <a:extLst>
              <a:ext uri="{FF2B5EF4-FFF2-40B4-BE49-F238E27FC236}">
                <a16:creationId xmlns:a16="http://schemas.microsoft.com/office/drawing/2014/main" id="{47F3C5F6-E329-4431-B4B7-30DFC53A5EB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3315" y="1721746"/>
            <a:ext cx="9144000" cy="216441"/>
          </a:xfrm>
        </p:spPr>
        <p:txBody>
          <a:bodyPr>
            <a:normAutofit/>
          </a:bodyPr>
          <a:lstStyle>
            <a:lvl1pPr marL="0" indent="0">
              <a:spcAft>
                <a:spcPts val="0"/>
              </a:spcAft>
              <a:buNone/>
              <a:defRPr sz="1406" b="0" cap="all" baseline="0"/>
            </a:lvl1pPr>
          </a:lstStyle>
          <a:p>
            <a:pPr lvl="0"/>
            <a:r>
              <a:rPr lang="nb-NO" noProof="0" dirty="0"/>
              <a:t>KLIKK FOR Å LEGGE TIL NAVN PÅ ENHET</a:t>
            </a:r>
          </a:p>
        </p:txBody>
      </p:sp>
    </p:spTree>
    <p:extLst>
      <p:ext uri="{BB962C8B-B14F-4D97-AF65-F5344CB8AC3E}">
        <p14:creationId xmlns:p14="http://schemas.microsoft.com/office/powerpoint/2010/main" val="28731826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, samarbeid - bildest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3316" y="2084328"/>
            <a:ext cx="6942209" cy="1519413"/>
          </a:xfrm>
        </p:spPr>
        <p:txBody>
          <a:bodyPr anchor="b">
            <a:normAutofit/>
          </a:bodyPr>
          <a:lstStyle>
            <a:lvl1pPr algn="l">
              <a:defRPr sz="5485"/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683316" y="3860488"/>
            <a:ext cx="6942209" cy="649322"/>
          </a:xfrm>
        </p:spPr>
        <p:txBody>
          <a:bodyPr>
            <a:normAutofit/>
          </a:bodyPr>
          <a:lstStyle>
            <a:lvl1pPr marL="0" indent="0" algn="l">
              <a:spcAft>
                <a:spcPts val="0"/>
              </a:spcAft>
              <a:buNone/>
              <a:defRPr sz="2110"/>
            </a:lvl1pPr>
            <a:lvl2pPr marL="457177" indent="0" algn="ctr">
              <a:buNone/>
              <a:defRPr sz="2000"/>
            </a:lvl2pPr>
            <a:lvl3pPr marL="914355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10" indent="0" algn="ctr">
              <a:buNone/>
              <a:defRPr sz="1600"/>
            </a:lvl5pPr>
            <a:lvl6pPr marL="2285887" indent="0" algn="ctr">
              <a:buNone/>
              <a:defRPr sz="1600"/>
            </a:lvl6pPr>
            <a:lvl7pPr marL="2743064" indent="0" algn="ctr">
              <a:buNone/>
              <a:defRPr sz="1600"/>
            </a:lvl7pPr>
            <a:lvl8pPr marL="3200241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b-NO" dirty="0"/>
          </a:p>
        </p:txBody>
      </p:sp>
      <p:sp>
        <p:nvSpPr>
          <p:cNvPr id="18" name="Plassholder for bilde 2">
            <a:extLst>
              <a:ext uri="{FF2B5EF4-FFF2-40B4-BE49-F238E27FC236}">
                <a16:creationId xmlns:a16="http://schemas.microsoft.com/office/drawing/2014/main" id="{09618C08-F29C-40C4-8567-0AA16331659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940266" y="-1"/>
            <a:ext cx="4251734" cy="6861662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lIns="0" tIns="1800000" rIns="0" bIns="0">
            <a:normAutofit/>
          </a:bodyPr>
          <a:lstStyle>
            <a:lvl1pPr marL="0" indent="0" algn="ctr">
              <a:buNone/>
              <a:defRPr sz="211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Plassholder for bilde 4">
            <a:extLst>
              <a:ext uri="{FF2B5EF4-FFF2-40B4-BE49-F238E27FC236}">
                <a16:creationId xmlns:a16="http://schemas.microsoft.com/office/drawing/2014/main" id="{555D9F2F-2DE6-4E59-9B40-9AD08CEE7A3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014499" y="683636"/>
            <a:ext cx="611026" cy="457632"/>
          </a:xfrm>
          <a:prstGeom prst="rect">
            <a:avLst/>
          </a:prstGeom>
        </p:spPr>
        <p:txBody>
          <a:bodyPr lIns="91440" tIns="45720" rIns="91440" bIns="45720"/>
          <a:lstStyle>
            <a:lvl1pPr marL="0" indent="0" algn="ctr">
              <a:buNone/>
              <a:defRPr sz="844"/>
            </a:lvl1pPr>
          </a:lstStyle>
          <a:p>
            <a:r>
              <a:rPr lang="en-US" dirty="0"/>
              <a:t>Logo</a:t>
            </a:r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047E2D8A-9521-4C2E-9992-52ABF7D6E46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15" y="595015"/>
            <a:ext cx="1113886" cy="495723"/>
          </a:xfrm>
          <a:prstGeom prst="rect">
            <a:avLst/>
          </a:prstGeom>
        </p:spPr>
      </p:pic>
      <p:pic>
        <p:nvPicPr>
          <p:cNvPr id="15" name="Bilde 14">
            <a:extLst>
              <a:ext uri="{FF2B5EF4-FFF2-40B4-BE49-F238E27FC236}">
                <a16:creationId xmlns:a16="http://schemas.microsoft.com/office/drawing/2014/main" id="{B9652DA3-E7FB-4260-A2EC-981FB1B2CE4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14" y="6170432"/>
            <a:ext cx="2339160" cy="207887"/>
          </a:xfrm>
          <a:prstGeom prst="rect">
            <a:avLst/>
          </a:prstGeom>
        </p:spPr>
      </p:pic>
      <p:sp>
        <p:nvSpPr>
          <p:cNvPr id="19" name="Plassholder for tekst 12">
            <a:extLst>
              <a:ext uri="{FF2B5EF4-FFF2-40B4-BE49-F238E27FC236}">
                <a16:creationId xmlns:a16="http://schemas.microsoft.com/office/drawing/2014/main" id="{DA6E1E23-876D-4C45-86AA-9E40FFE4B85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2912" y="5104148"/>
            <a:ext cx="4951132" cy="389593"/>
          </a:xfrm>
        </p:spPr>
        <p:txBody>
          <a:bodyPr>
            <a:normAutofit/>
          </a:bodyPr>
          <a:lstStyle>
            <a:lvl1pPr marL="0" indent="0">
              <a:spcAft>
                <a:spcPts val="0"/>
              </a:spcAft>
              <a:buNone/>
              <a:defRPr sz="1266" b="1"/>
            </a:lvl1pPr>
          </a:lstStyle>
          <a:p>
            <a:pPr lvl="0"/>
            <a:r>
              <a:rPr lang="nb-NO" noProof="0" dirty="0"/>
              <a:t>Fornavn Etternavn, </a:t>
            </a:r>
            <a:r>
              <a:rPr lang="nb-NO" noProof="0" dirty="0" err="1"/>
              <a:t>dd.mm.yy</a:t>
            </a:r>
            <a:endParaRPr lang="nb-NO" noProof="0" dirty="0"/>
          </a:p>
        </p:txBody>
      </p:sp>
      <p:sp>
        <p:nvSpPr>
          <p:cNvPr id="20" name="Plassholder for tekst 12">
            <a:extLst>
              <a:ext uri="{FF2B5EF4-FFF2-40B4-BE49-F238E27FC236}">
                <a16:creationId xmlns:a16="http://schemas.microsoft.com/office/drawing/2014/main" id="{8CC90310-43C6-4A82-9274-3D8154CB84D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3316" y="1721746"/>
            <a:ext cx="6942209" cy="216441"/>
          </a:xfrm>
        </p:spPr>
        <p:txBody>
          <a:bodyPr>
            <a:normAutofit/>
          </a:bodyPr>
          <a:lstStyle>
            <a:lvl1pPr marL="0" indent="0">
              <a:spcAft>
                <a:spcPts val="0"/>
              </a:spcAft>
              <a:buNone/>
              <a:defRPr sz="1406" b="0" cap="all" baseline="0"/>
            </a:lvl1pPr>
          </a:lstStyle>
          <a:p>
            <a:pPr lvl="0"/>
            <a:r>
              <a:rPr lang="nb-NO" noProof="0" dirty="0"/>
              <a:t>KLIKK FOR Å LEGGE TIL NAVN PÅ ENHET</a:t>
            </a:r>
          </a:p>
        </p:txBody>
      </p:sp>
    </p:spTree>
    <p:extLst>
      <p:ext uri="{BB962C8B-B14F-4D97-AF65-F5344CB8AC3E}">
        <p14:creationId xmlns:p14="http://schemas.microsoft.com/office/powerpoint/2010/main" val="5994684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, samarbeid - bildestr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3316" y="2012879"/>
            <a:ext cx="5102321" cy="1519413"/>
          </a:xfrm>
        </p:spPr>
        <p:txBody>
          <a:bodyPr anchor="b">
            <a:normAutofit/>
          </a:bodyPr>
          <a:lstStyle>
            <a:lvl1pPr algn="l">
              <a:defRPr sz="3375"/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683315" y="3860488"/>
            <a:ext cx="5102321" cy="649322"/>
          </a:xfrm>
        </p:spPr>
        <p:txBody>
          <a:bodyPr>
            <a:normAutofit/>
          </a:bodyPr>
          <a:lstStyle>
            <a:lvl1pPr marL="0" indent="0" algn="l">
              <a:spcAft>
                <a:spcPts val="0"/>
              </a:spcAft>
              <a:buNone/>
              <a:defRPr sz="2110"/>
            </a:lvl1pPr>
            <a:lvl2pPr marL="457177" indent="0" algn="ctr">
              <a:buNone/>
              <a:defRPr sz="2000"/>
            </a:lvl2pPr>
            <a:lvl3pPr marL="914355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10" indent="0" algn="ctr">
              <a:buNone/>
              <a:defRPr sz="1600"/>
            </a:lvl5pPr>
            <a:lvl6pPr marL="2285887" indent="0" algn="ctr">
              <a:buNone/>
              <a:defRPr sz="1600"/>
            </a:lvl6pPr>
            <a:lvl7pPr marL="2743064" indent="0" algn="ctr">
              <a:buNone/>
              <a:defRPr sz="1600"/>
            </a:lvl7pPr>
            <a:lvl8pPr marL="3200241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b-NO" dirty="0"/>
          </a:p>
        </p:txBody>
      </p:sp>
      <p:sp>
        <p:nvSpPr>
          <p:cNvPr id="18" name="Plassholder for bilde 2">
            <a:extLst>
              <a:ext uri="{FF2B5EF4-FFF2-40B4-BE49-F238E27FC236}">
                <a16:creationId xmlns:a16="http://schemas.microsoft.com/office/drawing/2014/main" id="{B43FD533-FAAC-4103-AFC1-88E78E1E14F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092786" y="0"/>
            <a:ext cx="6099214" cy="6861662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lIns="0" tIns="1800000" rIns="0" bIns="0">
            <a:normAutofit/>
          </a:bodyPr>
          <a:lstStyle>
            <a:lvl1pPr marL="0" indent="0" algn="ctr">
              <a:buNone/>
              <a:defRPr sz="2110">
                <a:solidFill>
                  <a:schemeClr val="l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Plassholder for bilde 4">
            <a:extLst>
              <a:ext uri="{FF2B5EF4-FFF2-40B4-BE49-F238E27FC236}">
                <a16:creationId xmlns:a16="http://schemas.microsoft.com/office/drawing/2014/main" id="{CF733780-A5D9-4577-B364-7E02673A20FF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174611" y="683636"/>
            <a:ext cx="611026" cy="457632"/>
          </a:xfrm>
          <a:prstGeom prst="rect">
            <a:avLst/>
          </a:prstGeom>
        </p:spPr>
        <p:txBody>
          <a:bodyPr lIns="91440" tIns="45720" rIns="91440" bIns="45720"/>
          <a:lstStyle>
            <a:lvl1pPr marL="0" indent="0" algn="ctr">
              <a:buNone/>
              <a:defRPr sz="844"/>
            </a:lvl1pPr>
          </a:lstStyle>
          <a:p>
            <a:r>
              <a:rPr lang="en-US" dirty="0"/>
              <a:t>Logo</a:t>
            </a:r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55C1C50E-49C5-4E6B-ACC4-EE34C510D5E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15" y="595015"/>
            <a:ext cx="1113886" cy="495723"/>
          </a:xfrm>
          <a:prstGeom prst="rect">
            <a:avLst/>
          </a:prstGeom>
        </p:spPr>
      </p:pic>
      <p:pic>
        <p:nvPicPr>
          <p:cNvPr id="15" name="Bilde 14">
            <a:extLst>
              <a:ext uri="{FF2B5EF4-FFF2-40B4-BE49-F238E27FC236}">
                <a16:creationId xmlns:a16="http://schemas.microsoft.com/office/drawing/2014/main" id="{4A6862EB-FF26-409F-BA57-49CB4AF3AEB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14" y="6170432"/>
            <a:ext cx="2339160" cy="207887"/>
          </a:xfrm>
          <a:prstGeom prst="rect">
            <a:avLst/>
          </a:prstGeom>
        </p:spPr>
      </p:pic>
      <p:sp>
        <p:nvSpPr>
          <p:cNvPr id="19" name="Plassholder for tekst 12">
            <a:extLst>
              <a:ext uri="{FF2B5EF4-FFF2-40B4-BE49-F238E27FC236}">
                <a16:creationId xmlns:a16="http://schemas.microsoft.com/office/drawing/2014/main" id="{08F115A3-219E-4874-8272-5FE8EE3D75C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2912" y="5104148"/>
            <a:ext cx="4951132" cy="389593"/>
          </a:xfrm>
        </p:spPr>
        <p:txBody>
          <a:bodyPr>
            <a:normAutofit/>
          </a:bodyPr>
          <a:lstStyle>
            <a:lvl1pPr marL="0" indent="0">
              <a:spcAft>
                <a:spcPts val="0"/>
              </a:spcAft>
              <a:buNone/>
              <a:defRPr sz="1266" b="1"/>
            </a:lvl1pPr>
          </a:lstStyle>
          <a:p>
            <a:pPr lvl="0"/>
            <a:r>
              <a:rPr lang="nb-NO" noProof="0" dirty="0"/>
              <a:t>Fornavn Etternavn, </a:t>
            </a:r>
            <a:r>
              <a:rPr lang="nb-NO" noProof="0" dirty="0" err="1"/>
              <a:t>dd.mm.yy</a:t>
            </a:r>
            <a:endParaRPr lang="nb-NO" noProof="0" dirty="0"/>
          </a:p>
        </p:txBody>
      </p:sp>
      <p:sp>
        <p:nvSpPr>
          <p:cNvPr id="20" name="Plassholder for tekst 12">
            <a:extLst>
              <a:ext uri="{FF2B5EF4-FFF2-40B4-BE49-F238E27FC236}">
                <a16:creationId xmlns:a16="http://schemas.microsoft.com/office/drawing/2014/main" id="{E74EB5A3-D8BB-44C5-A6AD-2C86B690D49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3315" y="1721746"/>
            <a:ext cx="5102321" cy="216441"/>
          </a:xfrm>
        </p:spPr>
        <p:txBody>
          <a:bodyPr>
            <a:normAutofit/>
          </a:bodyPr>
          <a:lstStyle>
            <a:lvl1pPr marL="0" indent="0">
              <a:spcAft>
                <a:spcPts val="0"/>
              </a:spcAft>
              <a:buNone/>
              <a:defRPr sz="984" b="0" cap="all" baseline="0"/>
            </a:lvl1pPr>
          </a:lstStyle>
          <a:p>
            <a:pPr lvl="0"/>
            <a:r>
              <a:rPr lang="nb-NO" noProof="0" dirty="0"/>
              <a:t>KLIKK FOR Å LEGGE TIL NAVN PÅ ENHET</a:t>
            </a:r>
          </a:p>
        </p:txBody>
      </p:sp>
    </p:spTree>
    <p:extLst>
      <p:ext uri="{BB962C8B-B14F-4D97-AF65-F5344CB8AC3E}">
        <p14:creationId xmlns:p14="http://schemas.microsoft.com/office/powerpoint/2010/main" val="31472771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loverskrift sto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83315" y="3184377"/>
            <a:ext cx="10806491" cy="2337559"/>
          </a:xfrm>
        </p:spPr>
        <p:txBody>
          <a:bodyPr anchor="b">
            <a:normAutofit/>
          </a:bodyPr>
          <a:lstStyle>
            <a:lvl1pPr>
              <a:defRPr sz="8438" cap="all" baseline="0"/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0745B-D8AC-4EF7-BA49-9F989DC2305B}" type="datetime1">
              <a:rPr lang="nb-NO" smtClean="0"/>
              <a:t>10.05.2022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Forskerkurs for personer med utviklingshemming, 2019-2022.  HIOF, NTNU, OSLOMET, HIMOLDE, VID, NORD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79E1B6C0-858B-400A-AC2B-F5DD0ED1BD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15" y="595015"/>
            <a:ext cx="1113886" cy="495723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5801D312-E366-4E1C-935D-8B8367D5E76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14" y="6170432"/>
            <a:ext cx="2339160" cy="207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8416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048A5-3CF9-4A59-87C2-797056B70742}" type="datetime1">
              <a:rPr lang="nb-NO" smtClean="0"/>
              <a:t>10.05.2022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Forskerkurs for personer med utviklingshemming, 2019-2022.  HIOF, NTNU, OSLOMET, HIMOLDE, VID, NORD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24839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C706B-5A51-40FA-95FB-52100C379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05E4AB-9DCA-4665-B5E5-EDC8991C01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363285-12DA-42B8-A456-32720B574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A12E9-A5F9-4BC5-91A6-AC6274540C0D}" type="datetime1">
              <a:rPr lang="nb-NO" smtClean="0"/>
              <a:t>10.05.2022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7A22C8-4AF4-4C0E-BAF9-C4EC85E77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Forskerkurs for personer med utviklingshemming, 2019-2022.  HIOF, NTNU, OSLOMET, HIMOLDE, VID, NORD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4ACD9C-18BC-4C25-8C2F-BA9FB6D1B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E49A5-7572-4B75-97EC-3C5B50218D0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561109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loverskrift lit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83315" y="3910661"/>
            <a:ext cx="10806491" cy="1519413"/>
          </a:xfrm>
        </p:spPr>
        <p:txBody>
          <a:bodyPr anchor="b">
            <a:normAutofit/>
          </a:bodyPr>
          <a:lstStyle>
            <a:lvl1pPr>
              <a:defRPr sz="5485" cap="all" baseline="0"/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60A50-3CD6-480B-9739-1631B4200AFC}" type="datetime1">
              <a:rPr lang="nb-NO" smtClean="0"/>
              <a:t>10.05.2022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Forskerkurs for personer med utviklingshemming, 2019-2022.  HIOF, NTNU, OSLOMET, HIMOLDE, VID, NORD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CB2F0550-2344-4751-ADA1-51C325EE22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15" y="595015"/>
            <a:ext cx="1113886" cy="495723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0D8358A3-A712-4F8E-9C1E-D23737C688A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14" y="6170432"/>
            <a:ext cx="2339160" cy="207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4405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3x tekstbok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01C19-5C17-4B3B-B305-557BA9BA3EED}" type="datetime1">
              <a:rPr lang="nb-NO" smtClean="0"/>
              <a:t>10.05.2022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Forskerkurs for personer med utviklingshemming, 2019-2022.  HIOF, NTNU, OSLOMET, HIMOLDE, VID, NORD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193CDAAF-0A1D-4E30-BDF4-5F1522786F9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3315" y="2456020"/>
            <a:ext cx="3353302" cy="3291572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Plassholder for tekst 6">
            <a:extLst>
              <a:ext uri="{FF2B5EF4-FFF2-40B4-BE49-F238E27FC236}">
                <a16:creationId xmlns:a16="http://schemas.microsoft.com/office/drawing/2014/main" id="{3633B4FE-1A74-4469-A955-AEC7C7511E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136504" y="2456020"/>
            <a:ext cx="3353302" cy="3291572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Plassholder for tekst 6">
            <a:extLst>
              <a:ext uri="{FF2B5EF4-FFF2-40B4-BE49-F238E27FC236}">
                <a16:creationId xmlns:a16="http://schemas.microsoft.com/office/drawing/2014/main" id="{2B647C84-5C6A-4934-AF8B-33EB10411FE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378274" y="2456020"/>
            <a:ext cx="3353302" cy="3291572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1337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 tekstbokser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B69D269D-CF15-4DD4-9F8A-A45648ABC15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940266" y="-1"/>
            <a:ext cx="4251734" cy="6861662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lIns="0" tIns="1800000" rIns="0" bIns="0"/>
          <a:lstStyle>
            <a:lvl1pPr marL="0" indent="0" algn="ctr">
              <a:buNone/>
              <a:defRPr sz="2110">
                <a:solidFill>
                  <a:schemeClr val="lt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83315" y="1669559"/>
            <a:ext cx="7048261" cy="467511"/>
          </a:xfrm>
        </p:spPr>
        <p:txBody>
          <a:bodyPr>
            <a:normAutofit/>
          </a:bodyPr>
          <a:lstStyle/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0B8B0-7505-4444-97D7-F004DA79AC85}" type="datetime1">
              <a:rPr lang="nb-NO" smtClean="0"/>
              <a:t>10.05.2022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4547213" y="6122204"/>
            <a:ext cx="6942592" cy="184666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b-NO"/>
              <a:t>Forskerkurs for personer med utviklingshemming, 2019-2022.  HIOF, NTNU, OSLOMET, HIMOLDE, VID, NORD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193CDAAF-0A1D-4E30-BDF4-5F1522786F9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3315" y="2456020"/>
            <a:ext cx="3353302" cy="3291572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Plassholder for tekst 6">
            <a:extLst>
              <a:ext uri="{FF2B5EF4-FFF2-40B4-BE49-F238E27FC236}">
                <a16:creationId xmlns:a16="http://schemas.microsoft.com/office/drawing/2014/main" id="{2B647C84-5C6A-4934-AF8B-33EB10411FE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378274" y="2456020"/>
            <a:ext cx="3353302" cy="3291572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6545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2">
            <a:extLst>
              <a:ext uri="{FF2B5EF4-FFF2-40B4-BE49-F238E27FC236}">
                <a16:creationId xmlns:a16="http://schemas.microsoft.com/office/drawing/2014/main" id="{BBBCD936-BFAE-449A-8A24-0073D81BA78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940266" y="-1"/>
            <a:ext cx="4251734" cy="6861662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lIns="0" tIns="1800000" rIns="0" bIns="0"/>
          <a:lstStyle>
            <a:lvl1pPr marL="0" indent="0" algn="ctr">
              <a:buNone/>
              <a:defRPr sz="2110">
                <a:solidFill>
                  <a:schemeClr val="lt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83315" y="1669559"/>
            <a:ext cx="7048262" cy="467511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639AC-F506-47E8-A687-F3A4B4CE1D8B}" type="datetime1">
              <a:rPr lang="nb-NO" smtClean="0"/>
              <a:t>10.05.2022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b-NO"/>
              <a:t>Forskerkurs for personer med utviklingshemming, 2019-2022.  HIOF, NTNU, OSLOMET, HIMOLDE, VID, NORD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193CDAAF-0A1D-4E30-BDF4-5F1522786F9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3314" y="2456020"/>
            <a:ext cx="7048262" cy="3291572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5678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stor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B69D269D-CF15-4DD4-9F8A-A45648ABC15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257961" y="0"/>
            <a:ext cx="7934040" cy="6861662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lIns="0" tIns="1800000" rIns="0" bIns="0" anchor="t" anchorCtr="1">
            <a:normAutofit/>
          </a:bodyPr>
          <a:lstStyle>
            <a:lvl1pPr marL="0" indent="0" algn="ctr">
              <a:buNone/>
              <a:defRPr sz="2110">
                <a:solidFill>
                  <a:schemeClr val="lt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83315" y="1202047"/>
            <a:ext cx="3416572" cy="9350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6344C35-ACE9-4CF1-AE51-810EEC3CA4F7}" type="datetime1">
              <a:rPr lang="nb-NO" smtClean="0"/>
              <a:t>10.05.2022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b-NO"/>
              <a:t>Forskerkurs for personer med utviklingshemming, 2019-2022.  HIOF, NTNU, OSLOMET, HIMOLDE, VID, NORD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>
                <a:solidFill>
                  <a:schemeClr val="dk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193CDAAF-0A1D-4E30-BDF4-5F1522786F9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3314" y="2456020"/>
            <a:ext cx="3416572" cy="3291572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4297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es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ssholder for bilde 2">
            <a:extLst>
              <a:ext uri="{FF2B5EF4-FFF2-40B4-BE49-F238E27FC236}">
                <a16:creationId xmlns:a16="http://schemas.microsoft.com/office/drawing/2014/main" id="{7E55B23D-A101-4B76-A4BE-631E88A6A75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12192000" cy="6861662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lIns="0" tIns="1800000" rIns="0" bIns="0">
            <a:normAutofit/>
          </a:bodyPr>
          <a:lstStyle>
            <a:lvl1pPr marL="0" indent="0" algn="ctr">
              <a:buNone/>
              <a:defRPr sz="2110">
                <a:solidFill>
                  <a:schemeClr val="l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0C6A423-8E73-40B9-8A16-996661F376FD}" type="datetime1">
              <a:rPr lang="nb-NO" smtClean="0"/>
              <a:t>10.05.2022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b-NO"/>
              <a:t>Forskerkurs for personer med utviklingshemming, 2019-2022.  HIOF, NTNU, OSLOMET, HIMOLDE, VID, NORD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2" name="Plassholder for tekst 11">
            <a:extLst>
              <a:ext uri="{FF2B5EF4-FFF2-40B4-BE49-F238E27FC236}">
                <a16:creationId xmlns:a16="http://schemas.microsoft.com/office/drawing/2014/main" id="{10B431D3-7494-4FBC-B3D0-A66DB1B545B5}"/>
              </a:ext>
            </a:extLst>
          </p:cNvPr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683314" y="6170433"/>
            <a:ext cx="2170771" cy="19292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9" name="Plassholder for tekst 10">
            <a:extLst>
              <a:ext uri="{FF2B5EF4-FFF2-40B4-BE49-F238E27FC236}">
                <a16:creationId xmlns:a16="http://schemas.microsoft.com/office/drawing/2014/main" id="{4F3C721D-4730-4AFC-9136-34CE205CD9CD}"/>
              </a:ext>
            </a:extLst>
          </p:cNvPr>
          <p:cNvSpPr>
            <a:spLocks noGrp="1" noChangeAspect="1"/>
          </p:cNvSpPr>
          <p:nvPr>
            <p:ph type="body" idx="13" hasCustomPrompt="1"/>
          </p:nvPr>
        </p:nvSpPr>
        <p:spPr>
          <a:xfrm>
            <a:off x="683314" y="683549"/>
            <a:ext cx="941740" cy="419111"/>
          </a:xfrm>
          <a:blipFill>
            <a:blip r:embed="rId4"/>
            <a:stretch>
              <a:fillRect/>
            </a:stretch>
          </a:blipFill>
        </p:spPr>
        <p:txBody>
          <a:bodyPr>
            <a:noAutofit/>
          </a:bodyPr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2488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tside /m bildebakgrunn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ssholder for bilde 2">
            <a:extLst>
              <a:ext uri="{FF2B5EF4-FFF2-40B4-BE49-F238E27FC236}">
                <a16:creationId xmlns:a16="http://schemas.microsoft.com/office/drawing/2014/main" id="{CCCE99AD-0406-40AA-BCE7-C39ABF192C2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12192000" cy="6861662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lIns="0" tIns="1800000" rIns="0" bIns="0">
            <a:normAutofit/>
          </a:bodyPr>
          <a:lstStyle>
            <a:lvl1pPr marL="0" indent="0" algn="ctr">
              <a:buNone/>
              <a:defRPr sz="2110">
                <a:solidFill>
                  <a:schemeClr val="l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683315" y="3936383"/>
            <a:ext cx="10806491" cy="1519413"/>
          </a:xfrm>
        </p:spPr>
        <p:txBody>
          <a:bodyPr anchor="b">
            <a:normAutofit/>
          </a:bodyPr>
          <a:lstStyle>
            <a:lvl1pPr>
              <a:defRPr sz="5485" cap="all" baseline="0">
                <a:solidFill>
                  <a:schemeClr val="accent1"/>
                </a:solidFill>
              </a:defRPr>
            </a:lvl1pPr>
          </a:lstStyle>
          <a:p>
            <a:r>
              <a:rPr lang="nb-NO" dirty="0"/>
              <a:t>Klikk for å legge til sitat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0174424D-74AA-4039-B462-B0B5BADCC3E7}" type="datetime1">
              <a:rPr lang="nb-NO" smtClean="0"/>
              <a:t>10.05.2022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b-NO"/>
              <a:t>Forskerkurs for personer med utviklingshemming, 2019-2022.  HIOF, NTNU, OSLOMET, HIMOLDE, VID, NORD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7" name="Plassholder for tekst 7">
            <a:extLst>
              <a:ext uri="{FF2B5EF4-FFF2-40B4-BE49-F238E27FC236}">
                <a16:creationId xmlns:a16="http://schemas.microsoft.com/office/drawing/2014/main" id="{A523B242-05F3-4E7B-8EDE-994BA2F083D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3315" y="5595673"/>
            <a:ext cx="10806491" cy="194797"/>
          </a:xfrm>
        </p:spPr>
        <p:txBody>
          <a:bodyPr>
            <a:normAutofit/>
          </a:bodyPr>
          <a:lstStyle>
            <a:lvl1pPr marL="0" indent="0">
              <a:buNone/>
              <a:defRPr sz="1266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err="1"/>
              <a:t>Sitert</a:t>
            </a:r>
            <a:r>
              <a:rPr lang="en-US" dirty="0"/>
              <a:t> </a:t>
            </a:r>
            <a:r>
              <a:rPr lang="en-US" dirty="0" err="1"/>
              <a:t>Kilde</a:t>
            </a:r>
            <a:endParaRPr lang="en-US" dirty="0"/>
          </a:p>
        </p:txBody>
      </p:sp>
      <p:sp>
        <p:nvSpPr>
          <p:cNvPr id="10" name="Plassholder for tekst 10">
            <a:extLst>
              <a:ext uri="{FF2B5EF4-FFF2-40B4-BE49-F238E27FC236}">
                <a16:creationId xmlns:a16="http://schemas.microsoft.com/office/drawing/2014/main" id="{D0C5D604-D529-4A24-B7E9-49AB5A2CBE6A}"/>
              </a:ext>
            </a:extLst>
          </p:cNvPr>
          <p:cNvSpPr>
            <a:spLocks noGrp="1" noChangeAspect="1"/>
          </p:cNvSpPr>
          <p:nvPr>
            <p:ph type="body" idx="17" hasCustomPrompt="1"/>
          </p:nvPr>
        </p:nvSpPr>
        <p:spPr>
          <a:xfrm>
            <a:off x="683314" y="683549"/>
            <a:ext cx="941740" cy="419111"/>
          </a:xfrm>
          <a:blipFill>
            <a:blip r:embed="rId3"/>
            <a:stretch>
              <a:fillRect/>
            </a:stretch>
          </a:blipFill>
        </p:spPr>
        <p:txBody>
          <a:bodyPr>
            <a:noAutofit/>
          </a:bodyPr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  <a:endParaRPr lang="en-US"/>
          </a:p>
        </p:txBody>
      </p:sp>
      <p:sp>
        <p:nvSpPr>
          <p:cNvPr id="14" name="Plassholder for tekst 11">
            <a:extLst>
              <a:ext uri="{FF2B5EF4-FFF2-40B4-BE49-F238E27FC236}">
                <a16:creationId xmlns:a16="http://schemas.microsoft.com/office/drawing/2014/main" id="{4C949171-7F90-405F-A731-B01915E86CF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3314" y="6170433"/>
            <a:ext cx="2170771" cy="192922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4059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s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>
          <a:xfrm>
            <a:off x="683315" y="3176676"/>
            <a:ext cx="10806491" cy="2279120"/>
          </a:xfrm>
        </p:spPr>
        <p:txBody>
          <a:bodyPr anchor="b">
            <a:normAutofit/>
          </a:bodyPr>
          <a:lstStyle>
            <a:lvl1pPr>
              <a:defRPr sz="5485" cap="all" baseline="0"/>
            </a:lvl1pPr>
          </a:lstStyle>
          <a:p>
            <a:r>
              <a:rPr lang="nb-NO" dirty="0"/>
              <a:t>Klikk for å legge til sitat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65028-120B-47F2-8366-513C0632DB87}" type="datetime1">
              <a:rPr lang="nb-NO" smtClean="0"/>
              <a:t>10.05.2022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Forskerkurs for personer med utviklingshemming, 2019-2022.  HIOF, NTNU, OSLOMET, HIMOLDE, VID, NORD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tekst 7">
            <a:extLst>
              <a:ext uri="{FF2B5EF4-FFF2-40B4-BE49-F238E27FC236}">
                <a16:creationId xmlns:a16="http://schemas.microsoft.com/office/drawing/2014/main" id="{A523B242-05F3-4E7B-8EDE-994BA2F083D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3315" y="5595673"/>
            <a:ext cx="10806491" cy="194797"/>
          </a:xfrm>
        </p:spPr>
        <p:txBody>
          <a:bodyPr>
            <a:normAutofit/>
          </a:bodyPr>
          <a:lstStyle>
            <a:lvl1pPr marL="0" indent="0">
              <a:buNone/>
              <a:defRPr sz="1266" cap="all" baseline="0"/>
            </a:lvl1pPr>
          </a:lstStyle>
          <a:p>
            <a:pPr lvl="0"/>
            <a:r>
              <a:rPr lang="en-US" dirty="0" err="1"/>
              <a:t>Sitert</a:t>
            </a:r>
            <a:r>
              <a:rPr lang="en-US" dirty="0"/>
              <a:t> </a:t>
            </a:r>
            <a:r>
              <a:rPr lang="en-US" dirty="0" err="1"/>
              <a:t>Kilde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322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83315" y="2456020"/>
            <a:ext cx="5188127" cy="329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301679" y="2456020"/>
            <a:ext cx="5188127" cy="329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23400-0C26-466B-A7F1-C4BB95E85EB0}" type="datetime1">
              <a:rPr lang="nb-NO" smtClean="0"/>
              <a:t>10.05.2022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Forskerkurs for personer med utviklingshemming, 2019-2022.  HIOF, NTNU, OSLOMET, HIMOLDE, VID, NORD</a:t>
            </a:r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045938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83315" y="2456020"/>
            <a:ext cx="5188127" cy="324661"/>
          </a:xfrm>
        </p:spPr>
        <p:txBody>
          <a:bodyPr anchor="b">
            <a:normAutofit/>
          </a:bodyPr>
          <a:lstStyle>
            <a:lvl1pPr marL="0" indent="0">
              <a:spcAft>
                <a:spcPts val="0"/>
              </a:spcAft>
              <a:buNone/>
              <a:defRPr sz="211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83315" y="2780681"/>
            <a:ext cx="5188127" cy="29669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301679" y="2456020"/>
            <a:ext cx="5188127" cy="324661"/>
          </a:xfrm>
        </p:spPr>
        <p:txBody>
          <a:bodyPr anchor="b">
            <a:normAutofit/>
          </a:bodyPr>
          <a:lstStyle>
            <a:lvl1pPr marL="0" indent="0">
              <a:spcAft>
                <a:spcPts val="0"/>
              </a:spcAft>
              <a:buNone/>
              <a:defRPr sz="211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301679" y="2780681"/>
            <a:ext cx="5188127" cy="29669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473C1-9431-40EF-B75F-13801491B3FF}" type="datetime1">
              <a:rPr lang="nb-NO" smtClean="0"/>
              <a:t>10.05.2022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Forskerkurs for personer med utviklingshemming, 2019-2022.  HIOF, NTNU, OSLOMET, HIMOLDE, VID, NORD</a:t>
            </a: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9">
            <a:extLst>
              <a:ext uri="{FF2B5EF4-FFF2-40B4-BE49-F238E27FC236}">
                <a16:creationId xmlns:a16="http://schemas.microsoft.com/office/drawing/2014/main" id="{2DA985E1-7DD2-458A-A77D-21904FB81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47093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A2278-4318-4954-AD23-79EAC5A42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ACC381-32C8-4547-9ADD-341CA4764D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463AC8-2F37-49E4-AECB-B01D2D375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25CA8-8B4E-4A4B-A72F-D1C040F716CC}" type="datetime1">
              <a:rPr lang="nb-NO" smtClean="0"/>
              <a:t>10.05.2022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BE113F-F922-4AAC-BB3B-74E888C4F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Forskerkurs for personer med utviklingshemming, 2019-2022.  HIOF, NTNU, OSLOMET, HIMOLDE, VID, NORD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88819A-E2BD-49A2-9F12-662192663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E49A5-7572-4B75-97EC-3C5B50218D0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468314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E25A5-4599-4B85-BB4D-AB113BCC9336}" type="datetime1">
              <a:rPr lang="nb-NO" smtClean="0"/>
              <a:t>10.05.2022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Forskerkurs for personer med utviklingshemming, 2019-2022.  HIOF, NTNU, OSLOMET, HIMOLDE, VID, NORD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116013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F2586-5E30-4F84-ABB1-00249C43A9AD}" type="datetime1">
              <a:rPr lang="nb-NO" smtClean="0"/>
              <a:t>10.05.2022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Forskerkurs for personer med utviklingshemming, 2019-2022.  HIOF, NTNU, OSLOMET, HIMOLDE, VID, NORD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548606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32689A1-A81D-46BB-B500-B24574FA7E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5B34555C-3CAD-4A40-B23F-AF42C07337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B9C09E4-DFE8-4C87-98EE-411A08667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9D099-C22D-46BE-A3C8-0E285E7CF646}" type="datetime1">
              <a:rPr lang="nb-NO" smtClean="0"/>
              <a:t>10.05.2022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9A6DB0A-639D-4468-B815-300AE0249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Forskerkurs for personer med utviklingshemming, 2019-2022.  HIOF, NTNU, OSLOMET, HIMOLDE, VID, NORD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8BF3511-4B3E-4163-BA65-1CC5E3192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1297E-1D64-420D-AED7-627FDD59477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329254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F787CEC-3478-4C0D-A94C-FB2ACAF52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8CB3499-CFDF-4297-8110-CC64C3ABA0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738E5FC-9162-4D6C-8306-0A10025F3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0C364-0384-4226-B48E-1C9428E4B32C}" type="datetime1">
              <a:rPr lang="nb-NO" smtClean="0"/>
              <a:t>10.05.2022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DA5922B-0893-4444-BC49-6543DA31D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Forskerkurs for personer med utviklingshemming, 2019-2022.  HIOF, NTNU, OSLOMET, HIMOLDE, VID, NORD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72B40B4-B652-4B56-BD97-CE7C69AA1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1297E-1D64-420D-AED7-627FDD59477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6897034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9DB56D4-513F-41B8-B8BE-DEAB00107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AE982D3-53FD-48CA-BD27-74D54DE48E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2431232-F619-4CFD-8694-853BF65E7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618C-92B7-404F-9888-26A4FD055274}" type="datetime1">
              <a:rPr lang="nb-NO" smtClean="0"/>
              <a:t>10.05.2022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D909311-7309-44B1-BF58-E7F02BEAD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Forskerkurs for personer med utviklingshemming, 2019-2022.  HIOF, NTNU, OSLOMET, HIMOLDE, VID, NORD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2E0DDE4-E2AE-430F-A880-0F2805654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1297E-1D64-420D-AED7-627FDD59477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3754983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38249AF-DB88-4EBA-A9A8-CC957FD83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5AD32A0-CF60-4777-AD55-50FDA4DD20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F7B16A8E-A0B9-4223-804E-3B5C2CA381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D1A4DDB-EAE0-403D-A2AF-660153FD0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DE9CE-8982-4EA8-8E59-89320CD68481}" type="datetime1">
              <a:rPr lang="nb-NO" smtClean="0"/>
              <a:t>10.05.2022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8F09B25F-C1EF-4821-AEEF-2995A90A1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Forskerkurs for personer med utviklingshemming, 2019-2022.  HIOF, NTNU, OSLOMET, HIMOLDE, VID, NORD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844EBC82-55B3-49DC-A71F-D9A5ABFF4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1297E-1D64-420D-AED7-627FDD59477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2515330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9BD7377-DE4C-4403-8177-6F2C0E47B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54AA05E-C7C4-4D29-BFC9-ECE9920843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01891B2-8E54-433C-9CCE-CF5408FE0C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22AB609D-2D03-4F47-ADA4-60AB986D08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D3081C6F-D865-40A1-BC34-29C2BDCF91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09BDACDE-4A38-411C-904E-5C42BA631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D4F1D-A3A4-401D-8240-F756AA259C54}" type="datetime1">
              <a:rPr lang="nb-NO" smtClean="0"/>
              <a:t>10.05.2022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45681D20-0B66-4A30-B99D-D17B408CC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Forskerkurs for personer med utviklingshemming, 2019-2022.  HIOF, NTNU, OSLOMET, HIMOLDE, VID, NORD</a:t>
            </a:r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10D54825-99AF-4158-85EF-F0D37E398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1297E-1D64-420D-AED7-627FDD59477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7816841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7BC3663-4C1B-4453-8968-EE7F8B3D3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AF905DA8-262B-472C-B11C-3A0B71C6A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EB76-BEC8-4844-9090-01423ED04705}" type="datetime1">
              <a:rPr lang="nb-NO" smtClean="0"/>
              <a:t>10.05.2022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68358063-A407-4332-8849-CA475BDE0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Forskerkurs for personer med utviklingshemming, 2019-2022.  HIOF, NTNU, OSLOMET, HIMOLDE, VID, NORD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FE25B720-77B6-44F1-BEDD-37084C9FC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1297E-1D64-420D-AED7-627FDD59477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0656092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DEE476B2-EF9E-4341-9F27-C293FA561B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6E682-9414-438B-94DB-104C20523187}" type="datetime1">
              <a:rPr lang="nb-NO" smtClean="0"/>
              <a:t>10.05.2022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5F5C019F-14D0-4C8A-8A5E-EB0B1CC64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Forskerkurs for personer med utviklingshemming, 2019-2022.  HIOF, NTNU, OSLOMET, HIMOLDE, VID, NORD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FFD631AE-3339-41D5-BE1A-1438E8052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1297E-1D64-420D-AED7-627FDD59477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5783821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F1B9E4C-2856-4CD9-845C-52FFD9270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B32CEA8-FB87-4482-9F72-1629D27A54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992D3FBA-030C-4B13-8CAF-41F9E5100C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B6A113B6-D28E-4901-8BDA-B06F8668B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6F1B4-C9C2-467C-B9EC-2EA4AE44A912}" type="datetime1">
              <a:rPr lang="nb-NO" smtClean="0"/>
              <a:t>10.05.2022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CA0311EA-8E00-4313-BDCB-C9A432108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Forskerkurs for personer med utviklingshemming, 2019-2022.  HIOF, NTNU, OSLOMET, HIMOLDE, VID, NORD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DCD6E495-2223-43D0-BBC5-FEF0E5FF8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1297E-1D64-420D-AED7-627FDD59477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18524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9C3C5-10AC-4597-A720-B27123AC6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870E15-E17C-4223-9CF5-F582F3921E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7F81CE-516E-4503-A1E6-0834C3D043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4C4ADC-FA9B-4AF3-A174-7CB75A9C4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5868C-D6C6-4AFA-86C4-8254F94D586A}" type="datetime1">
              <a:rPr lang="nb-NO" smtClean="0"/>
              <a:t>10.05.2022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9EFD1B-3F10-425E-9956-F26541C58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Forskerkurs for personer med utviklingshemming, 2019-2022.  HIOF, NTNU, OSLOMET, HIMOLDE, VID, NORD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4AABAB-2438-4085-93C8-63278F842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E49A5-7572-4B75-97EC-3C5B50218D0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5845158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12E76E7-FA6E-4E24-AF15-90E846CD0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2AA16E8B-51A4-4542-90DA-76C07CF5EB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DC1C1761-F48C-47BD-A2A9-4B29DC5A82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5A4D013C-E3CA-45FE-971B-F84B466AD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F1306-FA89-4156-8EA5-C80B252AEAD3}" type="datetime1">
              <a:rPr lang="nb-NO" smtClean="0"/>
              <a:t>10.05.2022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3718FE72-DE75-494F-A8A1-C05287FC6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Forskerkurs for personer med utviklingshemming, 2019-2022.  HIOF, NTNU, OSLOMET, HIMOLDE, VID, NORD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127B0456-9F4D-4A3D-8EC8-F18F14064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1297E-1D64-420D-AED7-627FDD59477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3296505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3AA525C-3102-436A-B19D-15CCAE9D1C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95E4AE84-3C7F-4D8C-B8EC-049E0E7E07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9010117-0622-467E-8C9F-BAC82927E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7011C-BB23-4C33-9363-CA04925CD1F4}" type="datetime1">
              <a:rPr lang="nb-NO" smtClean="0"/>
              <a:t>10.05.2022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03E308A-6E49-4998-AB27-25BA51DA7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Forskerkurs for personer med utviklingshemming, 2019-2022.  HIOF, NTNU, OSLOMET, HIMOLDE, VID, NORD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1BE5022-B3B8-4A87-BE78-73A8F628C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1297E-1D64-420D-AED7-627FDD59477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9006017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4E087C04-8CB1-4DE2-89FF-D1AE0B3449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64BEE16A-860E-41B2-9038-E65AFFE2A7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9B690F5-78A1-4DA5-B5BF-A1045D1FF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004F3-270B-426D-8409-6EF0A5BEFD0C}" type="datetime1">
              <a:rPr lang="nb-NO" smtClean="0"/>
              <a:t>10.05.2022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75BE26F-B01F-4935-A1C6-C9C44E4C5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Forskerkurs for personer med utviklingshemming, 2019-2022.  HIOF, NTNU, OSLOMET, HIMOLDE, VID, NORD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2E9297F-628D-4D64-878C-21BD415A6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1297E-1D64-420D-AED7-627FDD59477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3827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6D12E-2AEA-4286-A859-0C5BFB103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546AEC-7C8A-4AD9-AE1B-09ED104215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5710B3-CF71-4E01-8E86-9DFCC9A608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47AE2D-A643-413C-BCEB-CC747E07FC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989A600-133F-45DA-A421-4018E43AA4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C9CAB79-B4B5-4A61-A586-1F3CEA15B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3364A-7BA8-47EC-A156-3132A523CCBE}" type="datetime1">
              <a:rPr lang="nb-NO" smtClean="0"/>
              <a:t>10.05.2022</a:t>
            </a:fld>
            <a:endParaRPr lang="nb-N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D3FEF51-C8BF-4A2D-86EA-26F55CEB7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Forskerkurs for personer med utviklingshemming, 2019-2022.  HIOF, NTNU, OSLOMET, HIMOLDE, VID, NORD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079BF9C-D7F7-4257-8F1C-F7D55B9E2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E49A5-7572-4B75-97EC-3C5B50218D0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50042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04250-96AD-4251-8DFF-8FDD06BD1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06BB6DB-9452-47AA-BCE3-5D62141D2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60B79-D8C2-46A3-9B6B-8F4BF539C78E}" type="datetime1">
              <a:rPr lang="nb-NO" smtClean="0"/>
              <a:t>10.05.2022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C19584-F8D0-46EB-B98D-FF83B1FED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Forskerkurs for personer med utviklingshemming, 2019-2022.  HIOF, NTNU, OSLOMET, HIMOLDE, VID, NORD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250D20-9525-4CB0-B1DE-B9D9A76C7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E49A5-7572-4B75-97EC-3C5B50218D0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50385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AEB07ED-3C88-4658-9BBA-9DAD0307D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DA780-FDC1-4B67-B21A-887CA70A674A}" type="datetime1">
              <a:rPr lang="nb-NO" smtClean="0"/>
              <a:t>10.05.2022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3680FC-74CF-4ED5-ACBC-BF899AAF8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Forskerkurs for personer med utviklingshemming, 2019-2022.  HIOF, NTNU, OSLOMET, HIMOLDE, VID, NORD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9445A2-81F5-4F00-BF27-7B6FA27C5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E49A5-7572-4B75-97EC-3C5B50218D0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23113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D0EDC-616E-4AD3-B470-568BD5B00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72DDF-00F5-4A8C-AB41-1D4AFDAFE9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F2DE87-C965-4C52-8F4D-A90719F37D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893B20-7A29-4233-9609-D2E4580DC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7F0B4-1103-4812-88DD-77A6A0615CF2}" type="datetime1">
              <a:rPr lang="nb-NO" smtClean="0"/>
              <a:t>10.05.2022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9897D7-106D-4DD4-B867-43B59749F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Forskerkurs for personer med utviklingshemming, 2019-2022.  HIOF, NTNU, OSLOMET, HIMOLDE, VID, NORD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55893F-4730-4817-86A2-98C1E37D1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E49A5-7572-4B75-97EC-3C5B50218D0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71045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8B5F4-776F-4B68-83FB-FCAF7A40C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37D0DAD-2FA9-49DD-969A-535B17C6B7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EE39C0-A8C8-4C7A-863E-F70F2EA378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162AAD-9E00-4CFE-B6C6-35053FDA74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E4F22-2E0A-48F2-8406-ECF794AF3E6D}" type="datetime1">
              <a:rPr lang="nb-NO" smtClean="0"/>
              <a:t>10.05.2022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F55172-F6A8-4834-B3C2-88D360166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Forskerkurs for personer med utviklingshemming, 2019-2022.  HIOF, NTNU, OSLOMET, HIMOLDE, VID, NORD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57544D-5D96-4CBE-9829-5D7E9A743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E49A5-7572-4B75-97EC-3C5B50218D0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17607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737A8CC-10D6-4E87-A396-979412955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9D0C15-1C12-41A0-95FF-B4C90CCCD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42C16D-8418-40FC-B5F7-33A2D12BC2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8D53BF-7F03-4ACE-9EBC-E04EE885B6A1}" type="datetime1">
              <a:rPr lang="nb-NO" smtClean="0"/>
              <a:t>10.05.2022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999E87-587C-45C8-9D8F-28DA1EE621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Forskerkurs for personer med utviklingshemming, 2019-2022.  HIOF, NTNU, OSLOMET, HIMOLDE, VID, NORD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5D326C-C5E4-4F7B-9967-8F13A4837A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E49A5-7572-4B75-97EC-3C5B50218D0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41397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683315" y="1669559"/>
            <a:ext cx="10806491" cy="467511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83315" y="2456020"/>
            <a:ext cx="10806491" cy="329157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3679659" y="6122204"/>
            <a:ext cx="759238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774">
                <a:solidFill>
                  <a:schemeClr val="dk1"/>
                </a:solidFill>
              </a:defRPr>
            </a:lvl1pPr>
          </a:lstStyle>
          <a:p>
            <a:fld id="{A7FE22A0-403A-4677-8EFA-BBAF6D6735BF}" type="datetime1">
              <a:rPr lang="nb-NO" smtClean="0"/>
              <a:t>10.05.2022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540496" y="6122204"/>
            <a:ext cx="6942592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r">
              <a:defRPr sz="774" cap="all" baseline="0">
                <a:solidFill>
                  <a:schemeClr val="dk1"/>
                </a:solidFill>
              </a:defRPr>
            </a:lvl1pPr>
          </a:lstStyle>
          <a:p>
            <a:r>
              <a:rPr lang="nb-NO"/>
              <a:t>Forskerkurs for personer med utviklingshemming, 2019-2022.  HIOF, NTNU, OSLOMET, HIMOLDE, VID, NORD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3274558" y="6122204"/>
            <a:ext cx="308811" cy="18466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774">
                <a:solidFill>
                  <a:schemeClr val="dk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D3720931-AE37-4D7D-8287-2D4EE3A2A668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14" y="683635"/>
            <a:ext cx="940234" cy="416906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9A5BC00E-7891-48A1-B5BA-E189038E596B}"/>
              </a:ext>
            </a:extLst>
          </p:cNvPr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13" y="6170431"/>
            <a:ext cx="2170390" cy="191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640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hf sldNum="0" hdr="0" dt="0"/>
  <p:txStyles>
    <p:titleStyle>
      <a:lvl1pPr algn="l" defTabSz="914355" rtl="0" eaLnBrk="1" latinLnBrk="0" hangingPunct="1">
        <a:lnSpc>
          <a:spcPct val="90000"/>
        </a:lnSpc>
        <a:spcBef>
          <a:spcPct val="0"/>
        </a:spcBef>
        <a:buNone/>
        <a:defRPr sz="3375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5" rtl="0" eaLnBrk="1" latinLnBrk="0" hangingPunct="1">
        <a:lnSpc>
          <a:spcPct val="100000"/>
        </a:lnSpc>
        <a:spcBef>
          <a:spcPts val="0"/>
        </a:spcBef>
        <a:spcAft>
          <a:spcPts val="703"/>
        </a:spcAft>
        <a:buClrTx/>
        <a:buFont typeface="Arial" panose="020B0604020202020204" pitchFamily="34" charset="0"/>
        <a:buChar char="•"/>
        <a:defRPr sz="211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indent="-228589" algn="l" defTabSz="914355" rtl="0" eaLnBrk="1" latinLnBrk="0" hangingPunct="1">
        <a:lnSpc>
          <a:spcPct val="100000"/>
        </a:lnSpc>
        <a:spcBef>
          <a:spcPts val="352"/>
        </a:spcBef>
        <a:buClrTx/>
        <a:buFont typeface="Arial" panose="020B0604020202020204" pitchFamily="34" charset="0"/>
        <a:buChar char="•"/>
        <a:defRPr sz="1969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indent="-228589" algn="l" defTabSz="914355" rtl="0" eaLnBrk="1" latinLnBrk="0" hangingPunct="1">
        <a:lnSpc>
          <a:spcPct val="100000"/>
        </a:lnSpc>
        <a:spcBef>
          <a:spcPts val="352"/>
        </a:spcBef>
        <a:buClrTx/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914354" indent="-228589" algn="l" defTabSz="914355" rtl="0" eaLnBrk="1" latinLnBrk="0" hangingPunct="1">
        <a:lnSpc>
          <a:spcPct val="100000"/>
        </a:lnSpc>
        <a:spcBef>
          <a:spcPts val="352"/>
        </a:spcBef>
        <a:buClrTx/>
        <a:buFont typeface="Arial" panose="020B0604020202020204" pitchFamily="34" charset="0"/>
        <a:buChar char="•"/>
        <a:defRPr sz="1406" kern="1200">
          <a:solidFill>
            <a:schemeClr val="tx1"/>
          </a:solidFill>
          <a:latin typeface="+mn-lt"/>
          <a:ea typeface="+mn-ea"/>
          <a:cs typeface="+mn-cs"/>
        </a:defRPr>
      </a:lvl4pPr>
      <a:lvl5pPr marL="1142943" indent="-228589" algn="l" defTabSz="914355" rtl="0" eaLnBrk="1" latinLnBrk="0" hangingPunct="1">
        <a:lnSpc>
          <a:spcPct val="100000"/>
        </a:lnSpc>
        <a:spcBef>
          <a:spcPts val="352"/>
        </a:spcBef>
        <a:buClrTx/>
        <a:buFont typeface="Arial" panose="020B0604020202020204" pitchFamily="34" charset="0"/>
        <a:buChar char="•"/>
        <a:defRPr sz="1266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5" indent="-228589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3" indent="-228589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30" indent="-228589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7" indent="-228589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1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978EC2BE-B345-4690-A84D-941E78967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21B987E-2B8D-42ED-8F15-7888F15317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E5B5C13-BD3C-43D7-9072-8A6C7E9F28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10386A-0B7F-4D9D-8E27-9AC2CD8DE55F}" type="datetime1">
              <a:rPr lang="nb-NO" smtClean="0"/>
              <a:t>10.05.2022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C1A75F9-F95E-4883-94A1-688D2FAA9C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Forskerkurs for personer med utviklingshemming, 2019-2022.  HIOF, NTNU, OSLOMET, HIMOLDE, VID, NORD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8474BA1-B24A-4F93-B410-D3F88F6869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1297E-1D64-420D-AED7-627FDD59477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82645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diagramLayout" Target="../diagrams/layout1.xml"/><Relationship Id="rId7" Type="http://schemas.openxmlformats.org/officeDocument/2006/relationships/customXml" Target="../ink/ink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18.png"/><Relationship Id="rId5" Type="http://schemas.openxmlformats.org/officeDocument/2006/relationships/diagramColors" Target="../diagrams/colors1.xml"/><Relationship Id="rId10" Type="http://schemas.openxmlformats.org/officeDocument/2006/relationships/image" Target="NULL"/><Relationship Id="rId4" Type="http://schemas.openxmlformats.org/officeDocument/2006/relationships/diagramQuickStyle" Target="../diagrams/quickStyle1.xml"/><Relationship Id="rId9" Type="http://schemas.openxmlformats.org/officeDocument/2006/relationships/customXml" Target="../ink/ink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730434" y="2621845"/>
            <a:ext cx="10731131" cy="1706562"/>
          </a:xfrm>
        </p:spPr>
        <p:txBody>
          <a:bodyPr>
            <a:noAutofit/>
          </a:bodyPr>
          <a:lstStyle/>
          <a:p>
            <a:r>
              <a:rPr lang="nb-NO" sz="4400" b="1" dirty="0"/>
              <a:t>PLANLEGGING</a:t>
            </a:r>
            <a:br>
              <a:rPr lang="nb-NO" sz="4400" b="1" dirty="0"/>
            </a:br>
            <a:br>
              <a:rPr lang="nb-NO" sz="4400" b="1" dirty="0"/>
            </a:br>
            <a:r>
              <a:rPr lang="nb-NO" sz="3600" b="1" dirty="0"/>
              <a:t>NB! DENNE BØR TAS FRAM UNDERVEIS FOR HVERT TRINN</a:t>
            </a:r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238" y="422029"/>
            <a:ext cx="2610099" cy="1570893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5052" y="214922"/>
            <a:ext cx="1417736" cy="1676400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784437"/>
            <a:ext cx="3405683" cy="976019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85947" y="5784437"/>
            <a:ext cx="1699847" cy="956164"/>
          </a:xfrm>
          <a:prstGeom prst="rect">
            <a:avLst/>
          </a:prstGeom>
        </p:spPr>
      </p:pic>
      <p:pic>
        <p:nvPicPr>
          <p:cNvPr id="10" name="Bilde 9"/>
          <p:cNvPicPr>
            <a:picLocks noChangeAspect="1"/>
          </p:cNvPicPr>
          <p:nvPr/>
        </p:nvPicPr>
        <p:blipFill rotWithShape="1">
          <a:blip r:embed="rId7"/>
          <a:srcRect l="87012"/>
          <a:stretch/>
        </p:blipFill>
        <p:spPr>
          <a:xfrm>
            <a:off x="4985794" y="5382604"/>
            <a:ext cx="1140926" cy="1289193"/>
          </a:xfrm>
          <a:prstGeom prst="rect">
            <a:avLst/>
          </a:prstGeom>
        </p:spPr>
      </p:pic>
      <p:pic>
        <p:nvPicPr>
          <p:cNvPr id="11" name="Bild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07369" y="5382604"/>
            <a:ext cx="957169" cy="1357997"/>
          </a:xfrm>
          <a:prstGeom prst="rect">
            <a:avLst/>
          </a:prstGeom>
        </p:spPr>
      </p:pic>
      <p:pic>
        <p:nvPicPr>
          <p:cNvPr id="12" name="Bild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07957" y="5497830"/>
            <a:ext cx="1590307" cy="1058740"/>
          </a:xfrm>
          <a:prstGeom prst="rect">
            <a:avLst/>
          </a:prstGeom>
        </p:spPr>
      </p:pic>
      <p:pic>
        <p:nvPicPr>
          <p:cNvPr id="13" name="Bild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025695" y="5905617"/>
            <a:ext cx="2827093" cy="730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1152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950B3F3-D3BA-425E-A9A0-55F971C95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nb-NO" b="1" dirty="0"/>
              <a:t>Skriv ned hvordan undersøkelsen skal gjøres og tenk gjennom</a:t>
            </a:r>
            <a:br>
              <a:rPr lang="nb-NO" dirty="0"/>
            </a:b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2B67BCC-D0B4-4A37-B95D-A11A54958B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7789606" cy="4648917"/>
          </a:xfrm>
        </p:spPr>
        <p:txBody>
          <a:bodyPr>
            <a:normAutofit/>
          </a:bodyPr>
          <a:lstStyle/>
          <a:p>
            <a:pPr lvl="0"/>
            <a:r>
              <a:rPr lang="nb-NO" dirty="0"/>
              <a:t>Hvem kan gi best svar på det vi vil undersøke?</a:t>
            </a:r>
          </a:p>
          <a:p>
            <a:pPr lvl="0"/>
            <a:r>
              <a:rPr lang="nb-NO" dirty="0"/>
              <a:t>Hvordan skal vi få kontakt med disse personene?  </a:t>
            </a:r>
          </a:p>
          <a:p>
            <a:pPr lvl="0"/>
            <a:r>
              <a:rPr lang="nb-NO" dirty="0"/>
              <a:t>Er det mulig å gjøre alt som står i planen? </a:t>
            </a:r>
          </a:p>
          <a:p>
            <a:pPr lvl="0"/>
            <a:r>
              <a:rPr lang="nb-NO" dirty="0"/>
              <a:t>Kan studien ødelegge for eller såre noen? Hva godt kan studien gjøre for dem som er med i undersøkelsen?</a:t>
            </a:r>
          </a:p>
          <a:p>
            <a:pPr lvl="0"/>
            <a:r>
              <a:rPr lang="nb-NO" dirty="0"/>
              <a:t>Må vi melde til NSD eller søke til REK?</a:t>
            </a:r>
          </a:p>
          <a:p>
            <a:pPr lvl="0"/>
            <a:r>
              <a:rPr lang="nb-NO" dirty="0"/>
              <a:t>Hvordan skal data oppbevares på en trygg måte og slik at ingen kan kjennes igjen med svar de har gitt?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AB8F9A1B-D154-42C1-BBB7-557317206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Forskerkurs for personer med utviklingshemming, 2019-2022.  HIOF, NTNU, OSLOMET, HIMOLDE, VID, NORD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A9A71A96-0515-437A-931C-77428DE3A2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2150" y="2474314"/>
            <a:ext cx="1771650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7630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42A6DB5-551A-4D54-A9FC-07BFC6E9C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257198"/>
          </a:xfrm>
        </p:spPr>
        <p:txBody>
          <a:bodyPr>
            <a:normAutofit fontScale="90000"/>
          </a:bodyPr>
          <a:lstStyle/>
          <a:p>
            <a:r>
              <a:rPr lang="nb-NO" b="1" dirty="0">
                <a:solidFill>
                  <a:srgbClr val="FF0000"/>
                </a:solidFill>
              </a:rPr>
              <a:t>TRINN 4 	</a:t>
            </a:r>
            <a:r>
              <a:rPr lang="nb-NO" b="1" dirty="0"/>
              <a:t>FORBEREDE Å SAMLE INN DATA</a:t>
            </a:r>
            <a:br>
              <a:rPr lang="nb-NO" dirty="0"/>
            </a:b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9D396F9-71C0-498D-B690-A42071A06A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6852"/>
            <a:ext cx="10252587" cy="5136022"/>
          </a:xfrm>
        </p:spPr>
        <p:txBody>
          <a:bodyPr>
            <a:normAutofit fontScale="55000" lnSpcReduction="20000"/>
          </a:bodyPr>
          <a:lstStyle/>
          <a:p>
            <a:pPr lvl="0"/>
            <a:r>
              <a:rPr lang="nb-NO" sz="4400" dirty="0"/>
              <a:t>Skaff informanter. Hvor mange trengs?</a:t>
            </a:r>
          </a:p>
          <a:p>
            <a:pPr marL="0" lvl="0" indent="0">
              <a:buNone/>
            </a:pPr>
            <a:r>
              <a:rPr lang="nb-NO" sz="4400" dirty="0"/>
              <a:t>Gi informantene informasjon og be om samtykke fra informantene.</a:t>
            </a:r>
          </a:p>
          <a:p>
            <a:endParaRPr lang="nb-NO" sz="4400" dirty="0"/>
          </a:p>
          <a:p>
            <a:r>
              <a:rPr lang="nb-NO" sz="4400" dirty="0"/>
              <a:t>Skal dere gjøre intervju? </a:t>
            </a:r>
          </a:p>
          <a:p>
            <a:pPr marL="0" lvl="0" indent="0">
              <a:buNone/>
            </a:pPr>
            <a:r>
              <a:rPr lang="nb-NO" sz="4400" dirty="0"/>
              <a:t>Tren på hvordan du best kan gjøre det og sjekk at spørsmålene du stiller er enkle å svare på. </a:t>
            </a:r>
          </a:p>
          <a:p>
            <a:pPr marL="0" indent="0">
              <a:buNone/>
            </a:pPr>
            <a:endParaRPr lang="nb-NO" sz="4400" dirty="0"/>
          </a:p>
          <a:p>
            <a:r>
              <a:rPr lang="nb-NO" sz="4400" dirty="0"/>
              <a:t>Skal dere gjøre observasjoner?</a:t>
            </a:r>
          </a:p>
          <a:p>
            <a:pPr marL="0" lvl="0" indent="0">
              <a:buNone/>
            </a:pPr>
            <a:r>
              <a:rPr lang="nb-NO" sz="4400" dirty="0"/>
              <a:t>Tren på hvordan dette skal gjøres. Sjekk at beskrivelsen av hva som skal observeres er tydelig.</a:t>
            </a:r>
          </a:p>
          <a:p>
            <a:pPr marL="0" indent="0">
              <a:buNone/>
            </a:pPr>
            <a:endParaRPr lang="nb-NO" sz="4400" dirty="0"/>
          </a:p>
          <a:p>
            <a:r>
              <a:rPr lang="nb-NO" sz="4400" dirty="0"/>
              <a:t>Skal dere sende ut spørreskjema? </a:t>
            </a:r>
          </a:p>
          <a:p>
            <a:pPr marL="0" lvl="0" indent="0">
              <a:buNone/>
            </a:pPr>
            <a:r>
              <a:rPr lang="nb-NO" sz="4400" dirty="0"/>
              <a:t>Sjekk at spørsmålene er enkle å svare på</a:t>
            </a:r>
          </a:p>
          <a:p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07946F5-2134-43D5-9C2F-AB452BF64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Forskerkurs for personer med utviklingshemming, 2019-2022.  HIOF, NTNU, OSLOMET, HIMOLDE, VID, NORD</a:t>
            </a:r>
          </a:p>
        </p:txBody>
      </p:sp>
      <p:pic>
        <p:nvPicPr>
          <p:cNvPr id="7" name="Bilde 6" descr="Et bilde som inneholder tekst&#10;&#10;Automatisk generert beskrivelse">
            <a:extLst>
              <a:ext uri="{FF2B5EF4-FFF2-40B4-BE49-F238E27FC236}">
                <a16:creationId xmlns:a16="http://schemas.microsoft.com/office/drawing/2014/main" id="{9EEC3E32-8BBA-41A1-ACC9-2B0959DF65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4375" y="4746709"/>
            <a:ext cx="2955860" cy="1974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845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7B04A57-5380-4A77-9C21-E87F80D04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>
                <a:solidFill>
                  <a:srgbClr val="FF0000"/>
                </a:solidFill>
              </a:rPr>
              <a:t>TRINN 5 </a:t>
            </a:r>
            <a:r>
              <a:rPr lang="nb-NO" b="1" dirty="0"/>
              <a:t>ANALYSERE</a:t>
            </a:r>
            <a:br>
              <a:rPr lang="nb-NO" dirty="0"/>
            </a:b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D7B9EDD-5186-4727-9887-5A55D2D83C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727723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nb-NO" dirty="0"/>
              <a:t>Gå gjennom planen for analysen som er laget, skal noe endres?</a:t>
            </a:r>
          </a:p>
          <a:p>
            <a:pPr lvl="0"/>
            <a:endParaRPr lang="nb-NO" dirty="0"/>
          </a:p>
          <a:p>
            <a:pPr lvl="0"/>
            <a:r>
              <a:rPr lang="nb-NO" dirty="0"/>
              <a:t>Hvordan kan vi få best mulig oversikt over data?</a:t>
            </a:r>
          </a:p>
          <a:p>
            <a:endParaRPr lang="nb-NO" dirty="0"/>
          </a:p>
          <a:p>
            <a:pPr lvl="0"/>
            <a:r>
              <a:rPr lang="nb-NO" dirty="0"/>
              <a:t>Hvordan finner vi likheter, forskjeller og det som henger sammen med hverandre?</a:t>
            </a:r>
          </a:p>
          <a:p>
            <a:pPr marL="0" lv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E1C1D7E-7A19-4493-82C9-AE00C7A61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Forskerkurs for personer med utviklingshemming, 2019-2022.  HIOF, NTNU, OSLOMET, HIMOLDE, VID, NORD</a:t>
            </a:r>
          </a:p>
        </p:txBody>
      </p:sp>
      <p:pic>
        <p:nvPicPr>
          <p:cNvPr id="7" name="Bilde 6" descr="Et bilde som inneholder ordnet&#10;&#10;Automatisk generert beskrivelse">
            <a:extLst>
              <a:ext uri="{FF2B5EF4-FFF2-40B4-BE49-F238E27FC236}">
                <a16:creationId xmlns:a16="http://schemas.microsoft.com/office/drawing/2014/main" id="{316A6017-3697-429F-9354-CCA390314F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5923" y="2109541"/>
            <a:ext cx="3964401" cy="2638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1090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FF67870-573C-4F5F-B9B8-7E1F09535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>
                <a:solidFill>
                  <a:srgbClr val="FF0000"/>
                </a:solidFill>
              </a:rPr>
              <a:t>TRINN 6 </a:t>
            </a:r>
            <a:r>
              <a:rPr lang="nb-NO" b="1" dirty="0"/>
              <a:t>DISKUSJON</a:t>
            </a:r>
            <a:br>
              <a:rPr lang="nb-NO" sz="3200" dirty="0"/>
            </a:b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CC1AC5C-8909-46AF-8859-59C1CEF5C8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415845"/>
            <a:ext cx="7332406" cy="4761118"/>
          </a:xfrm>
        </p:spPr>
        <p:txBody>
          <a:bodyPr>
            <a:normAutofit/>
          </a:bodyPr>
          <a:lstStyle/>
          <a:p>
            <a:pPr lvl="0"/>
            <a:r>
              <a:rPr lang="nb-NO" sz="3200" dirty="0"/>
              <a:t>Snakk gjerne om hva diskusjon i forskning er og at det er greit å ha forskjellige syn på saken.</a:t>
            </a:r>
          </a:p>
          <a:p>
            <a:pPr lvl="0"/>
            <a:r>
              <a:rPr lang="nb-NO" sz="3200" dirty="0"/>
              <a:t>Tenk tidlig på om:</a:t>
            </a:r>
          </a:p>
          <a:p>
            <a:pPr lvl="1"/>
            <a:r>
              <a:rPr lang="nb-NO" sz="3200" dirty="0"/>
              <a:t>Andre i samme situasjon som informantene kan bli lei seg eller føle seg dårlig behandlet når vi forteller om undersøkelsen?</a:t>
            </a:r>
          </a:p>
          <a:p>
            <a:pPr lvl="1"/>
            <a:r>
              <a:rPr lang="nb-NO" sz="3200" dirty="0"/>
              <a:t>Hvordan kan svarene i undersøkelsen brukes av andre? </a:t>
            </a:r>
          </a:p>
          <a:p>
            <a:pPr marL="0" indent="0">
              <a:buNone/>
            </a:pPr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5964896-20AD-46FE-BB0B-E43875A05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Forskerkurs for personer med utviklingshemming, 2019-2022.  HIOF, NTNU, OSLOMET, HIMOLDE, VID, NORD</a:t>
            </a:r>
          </a:p>
        </p:txBody>
      </p:sp>
      <p:pic>
        <p:nvPicPr>
          <p:cNvPr id="7" name="Bilde 6" descr="Et bilde som inneholder LEGO, leke&#10;&#10;Automatisk generert beskrivelse">
            <a:extLst>
              <a:ext uri="{FF2B5EF4-FFF2-40B4-BE49-F238E27FC236}">
                <a16:creationId xmlns:a16="http://schemas.microsoft.com/office/drawing/2014/main" id="{C156064F-9A94-4190-A9EE-934DBA564A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344" y="1950646"/>
            <a:ext cx="2734455" cy="2734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8807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A3F5011-5615-484C-A1A4-FC00F7910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b="1">
                <a:solidFill>
                  <a:srgbClr val="FF0000"/>
                </a:solidFill>
              </a:rPr>
              <a:t>TRINN 7  </a:t>
            </a:r>
            <a:r>
              <a:rPr lang="nb-NO" b="1"/>
              <a:t>FORMIDLING</a:t>
            </a:r>
            <a:br>
              <a:rPr lang="nb-NO" sz="3200" dirty="0"/>
            </a:b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B9B3642-C28C-4818-9B85-0CC61A4AA4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6550742" cy="4351338"/>
          </a:xfrm>
        </p:spPr>
        <p:txBody>
          <a:bodyPr>
            <a:normAutofit/>
          </a:bodyPr>
          <a:lstStyle/>
          <a:p>
            <a:pPr lvl="0"/>
            <a:r>
              <a:rPr lang="nb-NO" sz="3200" dirty="0"/>
              <a:t>Lag en plan for hvordan dere vil formidle. Denne kan forandres underveis i prosjektet. </a:t>
            </a:r>
          </a:p>
          <a:p>
            <a:pPr lvl="0"/>
            <a:r>
              <a:rPr lang="nb-NO" sz="3200" dirty="0"/>
              <a:t>Ta gjerne bilder underveis, kanskje de kan brukes i formidling. </a:t>
            </a:r>
          </a:p>
          <a:p>
            <a:pPr lvl="0"/>
            <a:r>
              <a:rPr lang="nb-NO" sz="3200" dirty="0"/>
              <a:t>Øv på formidling. </a:t>
            </a: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B32E4EF-7C19-48E1-B5DA-E67FDB4AC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Forskerkurs for personer med utviklingshemming, 2019-2022.  HIOF, NTNU, OSLOMET, HIMOLDE, VID, NORD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5F0A46EF-8472-4376-82E4-B765B94498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5387" y="1870075"/>
            <a:ext cx="3267075" cy="277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481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C303E13D-019F-48B0-9ED2-E3BD59D9D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4" y="130619"/>
            <a:ext cx="10515600" cy="1133499"/>
          </a:xfrm>
        </p:spPr>
        <p:txBody>
          <a:bodyPr>
            <a:normAutofit/>
          </a:bodyPr>
          <a:lstStyle/>
          <a:p>
            <a:pPr algn="ctr"/>
            <a:r>
              <a:rPr lang="nb-NO" sz="5200" b="1" dirty="0">
                <a:solidFill>
                  <a:srgbClr val="FF0000"/>
                </a:solidFill>
              </a:rPr>
              <a:t>HER</a:t>
            </a:r>
            <a:r>
              <a:rPr lang="nb-NO" sz="5200" b="1" dirty="0"/>
              <a:t> ER VI I FORSKNINGSPROSESSEN</a:t>
            </a: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64A8AA60-A6A8-4E59-B4DA-0ECF911F2EB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40429" y="1264117"/>
          <a:ext cx="11708089" cy="52105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4B25E634-DC36-4607-A6EA-DC5543903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Forskerkurs for personer med utviklingshemming, 2019-2022.  HIOF, NTNU, OSLOMET, HIMOLDE, VID, NORD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3B2F5BAB-E9EA-4F6B-A84D-D2BE28501A75}"/>
                  </a:ext>
                </a:extLst>
              </p14:cNvPr>
              <p14:cNvContentPartPr/>
              <p14:nvPr/>
            </p14:nvContentPartPr>
            <p14:xfrm>
              <a:off x="3204672" y="3336692"/>
              <a:ext cx="360" cy="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3B2F5BAB-E9EA-4F6B-A84D-D2BE28501A7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195672" y="3327692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434FF1AB-9060-44C1-99BE-F21BA70E98F7}"/>
                  </a:ext>
                </a:extLst>
              </p14:cNvPr>
              <p14:cNvContentPartPr/>
              <p14:nvPr/>
            </p14:nvContentPartPr>
            <p14:xfrm>
              <a:off x="1686912" y="1498532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434FF1AB-9060-44C1-99BE-F21BA70E98F7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668912" y="1480892"/>
                <a:ext cx="36000" cy="36000"/>
              </a:xfrm>
              <a:prstGeom prst="rect">
                <a:avLst/>
              </a:prstGeom>
            </p:spPr>
          </p:pic>
        </mc:Fallback>
      </mc:AlternateContent>
      <p:pic>
        <p:nvPicPr>
          <p:cNvPr id="2" name="Bilde 1">
            <a:extLst>
              <a:ext uri="{FF2B5EF4-FFF2-40B4-BE49-F238E27FC236}">
                <a16:creationId xmlns:a16="http://schemas.microsoft.com/office/drawing/2014/main" id="{97F06A9D-8FB0-4177-89FA-FE5BCF7F8C5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887440" y="1784555"/>
            <a:ext cx="810838" cy="1458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5616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D3752-F9D8-4042-9352-FCF0FEDB2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162"/>
            <a:ext cx="6820184" cy="143149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kern="1200" dirty="0">
                <a:latin typeface="+mj-lt"/>
                <a:ea typeface="+mj-ea"/>
                <a:cs typeface="+mj-cs"/>
              </a:rPr>
              <a:t>… OG HER ER VI PÅ FISKEN</a:t>
            </a:r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7C5BFCA1-483D-462E-99DE-DDFCC0CA2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/>
              <a:t>Forskerkurs for personer med utviklingshemming, 2019-2022.  HIOF, NTNU, OSLOMET, HIMOLDE, VID, NORD</a:t>
            </a:r>
          </a:p>
        </p:txBody>
      </p:sp>
      <p:pic>
        <p:nvPicPr>
          <p:cNvPr id="8" name="Plassholder for innhold 7">
            <a:extLst>
              <a:ext uri="{FF2B5EF4-FFF2-40B4-BE49-F238E27FC236}">
                <a16:creationId xmlns:a16="http://schemas.microsoft.com/office/drawing/2014/main" id="{06158F82-5FF1-435A-BEE3-949E9E8438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3043" y="1729982"/>
            <a:ext cx="6000203" cy="4245954"/>
          </a:xfrm>
        </p:spPr>
      </p:pic>
    </p:spTree>
    <p:extLst>
      <p:ext uri="{BB962C8B-B14F-4D97-AF65-F5344CB8AC3E}">
        <p14:creationId xmlns:p14="http://schemas.microsoft.com/office/powerpoint/2010/main" val="10435244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4E47163-0473-4844-AA3B-810F22F195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9709" y="741244"/>
            <a:ext cx="5651090" cy="4926243"/>
          </a:xfrm>
        </p:spPr>
        <p:txBody>
          <a:bodyPr/>
          <a:lstStyle/>
          <a:p>
            <a:r>
              <a:rPr lang="nb-NO" sz="4000" dirty="0"/>
              <a:t>Bruk spørsmålene i trinnene i forskningstrappa for å lage planen for forskningen.</a:t>
            </a:r>
          </a:p>
          <a:p>
            <a:r>
              <a:rPr lang="nb-NO" sz="4000" dirty="0"/>
              <a:t>Planen for undersøkelsen skal være gjennomtenkt og kunne leses av alle.</a:t>
            </a:r>
          </a:p>
          <a:p>
            <a:endParaRPr lang="nb-NO" dirty="0"/>
          </a:p>
        </p:txBody>
      </p:sp>
      <p:sp>
        <p:nvSpPr>
          <p:cNvPr id="2" name="Plassholder for bunntekst 1">
            <a:extLst>
              <a:ext uri="{FF2B5EF4-FFF2-40B4-BE49-F238E27FC236}">
                <a16:creationId xmlns:a16="http://schemas.microsoft.com/office/drawing/2014/main" id="{D0B3AB3F-D08E-4A3F-9025-1A9DCFF3E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Forskerkurs for personer med utviklingshemming, 2019-2022.  HIOF, NTNU, OSLOMET, HIMOLDE, VID, NORD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FD21B1E2-EFD6-4558-9EB0-B4B3269FE7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270" y="1570827"/>
            <a:ext cx="3143250" cy="326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6483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l 5">
            <a:extLst>
              <a:ext uri="{FF2B5EF4-FFF2-40B4-BE49-F238E27FC236}">
                <a16:creationId xmlns:a16="http://schemas.microsoft.com/office/drawing/2014/main" id="{55DC7C80-517B-4D73-BA39-AC3E0BEC211E}"/>
              </a:ext>
            </a:extLst>
          </p:cNvPr>
          <p:cNvGraphicFramePr>
            <a:graphicFrameLocks noGrp="1"/>
          </p:cNvGraphicFramePr>
          <p:nvPr/>
        </p:nvGraphicFramePr>
        <p:xfrm>
          <a:off x="1078524" y="762000"/>
          <a:ext cx="9800490" cy="53105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49953">
                  <a:extLst>
                    <a:ext uri="{9D8B030D-6E8A-4147-A177-3AD203B41FA5}">
                      <a16:colId xmlns:a16="http://schemas.microsoft.com/office/drawing/2014/main" val="1479578428"/>
                    </a:ext>
                  </a:extLst>
                </a:gridCol>
                <a:gridCol w="1994825">
                  <a:extLst>
                    <a:ext uri="{9D8B030D-6E8A-4147-A177-3AD203B41FA5}">
                      <a16:colId xmlns:a16="http://schemas.microsoft.com/office/drawing/2014/main" val="2662525741"/>
                    </a:ext>
                  </a:extLst>
                </a:gridCol>
                <a:gridCol w="1951904">
                  <a:extLst>
                    <a:ext uri="{9D8B030D-6E8A-4147-A177-3AD203B41FA5}">
                      <a16:colId xmlns:a16="http://schemas.microsoft.com/office/drawing/2014/main" val="2524541827"/>
                    </a:ext>
                  </a:extLst>
                </a:gridCol>
                <a:gridCol w="1951904">
                  <a:extLst>
                    <a:ext uri="{9D8B030D-6E8A-4147-A177-3AD203B41FA5}">
                      <a16:colId xmlns:a16="http://schemas.microsoft.com/office/drawing/2014/main" val="3443922880"/>
                    </a:ext>
                  </a:extLst>
                </a:gridCol>
                <a:gridCol w="1951904">
                  <a:extLst>
                    <a:ext uri="{9D8B030D-6E8A-4147-A177-3AD203B41FA5}">
                      <a16:colId xmlns:a16="http://schemas.microsoft.com/office/drawing/2014/main" val="848345685"/>
                    </a:ext>
                  </a:extLst>
                </a:gridCol>
              </a:tblGrid>
              <a:tr h="21861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600" dirty="0">
                          <a:effectLst/>
                        </a:rPr>
                        <a:t>Hva er tema? </a:t>
                      </a:r>
                      <a:endParaRPr lang="nb-N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600" dirty="0">
                          <a:effectLst/>
                        </a:rPr>
                        <a:t>Hvilke spørsmål lurer jeg på?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6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600" dirty="0">
                          <a:effectLst/>
                        </a:rPr>
                        <a:t>(Kan jeg svare JA/NEI?)</a:t>
                      </a:r>
                      <a:endParaRPr lang="nb-N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600" dirty="0">
                          <a:effectLst/>
                        </a:rPr>
                        <a:t>Hvem kan jeg spørre om dette?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6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600" dirty="0">
                          <a:effectLst/>
                        </a:rPr>
                        <a:t>(Utvalg) </a:t>
                      </a:r>
                      <a:endParaRPr lang="nb-N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600" dirty="0">
                          <a:effectLst/>
                        </a:rPr>
                        <a:t>Hvorfor vil jeg spørre om dette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6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600" dirty="0">
                          <a:effectLst/>
                        </a:rPr>
                        <a:t>(Hensikt)</a:t>
                      </a:r>
                      <a:endParaRPr lang="nb-N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600" dirty="0">
                          <a:effectLst/>
                        </a:rPr>
                        <a:t>Hvordan kan jeg få svar på dette? 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6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600" dirty="0">
                          <a:effectLst/>
                        </a:rPr>
                        <a:t>(Metode)</a:t>
                      </a:r>
                      <a:endParaRPr lang="nb-N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0986900"/>
                  </a:ext>
                </a:extLst>
              </a:tr>
              <a:tr h="31244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 dirty="0">
                          <a:effectLst/>
                        </a:rPr>
                        <a:t> </a:t>
                      </a:r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 dirty="0">
                          <a:effectLst/>
                        </a:rPr>
                        <a:t> </a:t>
                      </a:r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 dirty="0">
                          <a:effectLst/>
                        </a:rPr>
                        <a:t> </a:t>
                      </a:r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 dirty="0">
                          <a:effectLst/>
                        </a:rPr>
                        <a:t> </a:t>
                      </a:r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100" dirty="0">
                          <a:effectLst/>
                        </a:rPr>
                        <a:t> </a:t>
                      </a:r>
                      <a:endParaRPr lang="nb-N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3012488"/>
                  </a:ext>
                </a:extLst>
              </a:tr>
            </a:tbl>
          </a:graphicData>
        </a:graphic>
      </p:graphicFrame>
      <p:sp>
        <p:nvSpPr>
          <p:cNvPr id="10" name="TekstSylinder 9">
            <a:extLst>
              <a:ext uri="{FF2B5EF4-FFF2-40B4-BE49-F238E27FC236}">
                <a16:creationId xmlns:a16="http://schemas.microsoft.com/office/drawing/2014/main" id="{57A8EF9F-8928-45BA-954E-F6675C60D901}"/>
              </a:ext>
            </a:extLst>
          </p:cNvPr>
          <p:cNvSpPr txBox="1"/>
          <p:nvPr/>
        </p:nvSpPr>
        <p:spPr>
          <a:xfrm>
            <a:off x="6096000" y="623371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(Verktøy av Birkedal, M. T fritt etter Thidemann, 2019).</a:t>
            </a:r>
          </a:p>
        </p:txBody>
      </p:sp>
      <p:sp>
        <p:nvSpPr>
          <p:cNvPr id="2" name="Plassholder for bunntekst 1">
            <a:extLst>
              <a:ext uri="{FF2B5EF4-FFF2-40B4-BE49-F238E27FC236}">
                <a16:creationId xmlns:a16="http://schemas.microsoft.com/office/drawing/2014/main" id="{BCBD700A-48A2-4511-BB2F-EF90DD3EB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83890" y="6237925"/>
            <a:ext cx="4114800" cy="365125"/>
          </a:xfrm>
        </p:spPr>
        <p:txBody>
          <a:bodyPr/>
          <a:lstStyle/>
          <a:p>
            <a:r>
              <a:rPr lang="nb-NO" dirty="0"/>
              <a:t>Forskerkurs for personer med utviklingshemming, 2019-2022.  HIOF, NTNU, OSLOMET, HIMOLDE, VID, NORD</a:t>
            </a:r>
          </a:p>
        </p:txBody>
      </p:sp>
    </p:spTree>
    <p:extLst>
      <p:ext uri="{BB962C8B-B14F-4D97-AF65-F5344CB8AC3E}">
        <p14:creationId xmlns:p14="http://schemas.microsoft.com/office/powerpoint/2010/main" val="30326387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AE7CD4F-CF50-4A5B-9B8C-84D1DA942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nb-NO" sz="4900" b="1" dirty="0">
                <a:solidFill>
                  <a:srgbClr val="FF0000"/>
                </a:solidFill>
              </a:rPr>
              <a:t>TRINN 1 OG 2</a:t>
            </a:r>
            <a:r>
              <a:rPr lang="nb-NO" sz="4900" b="1" dirty="0"/>
              <a:t>	</a:t>
            </a:r>
            <a:br>
              <a:rPr lang="nb-NO" sz="4900" b="1" dirty="0"/>
            </a:br>
            <a:r>
              <a:rPr lang="nb-NO" sz="4900" b="1" dirty="0"/>
              <a:t>HVA SKAL UNDERSØKES OG LITTERATURSØK </a:t>
            </a:r>
            <a:br>
              <a:rPr lang="nb-NO" dirty="0"/>
            </a:b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12BD997-5AA3-42BE-ACF4-526C625BF1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09083"/>
            <a:ext cx="10515600" cy="4351338"/>
          </a:xfrm>
        </p:spPr>
        <p:txBody>
          <a:bodyPr/>
          <a:lstStyle/>
          <a:p>
            <a:pPr lvl="0"/>
            <a:r>
              <a:rPr lang="nb-NO" dirty="0"/>
              <a:t>Hva ønsker vi å finne ut?</a:t>
            </a:r>
            <a:endParaRPr lang="nb-NO" sz="1800" dirty="0"/>
          </a:p>
          <a:p>
            <a:pPr lvl="1"/>
            <a:r>
              <a:rPr lang="nb-NO" dirty="0"/>
              <a:t>Hva er tema for undersøkelsen?</a:t>
            </a:r>
            <a:endParaRPr lang="nb-NO" sz="1600" dirty="0"/>
          </a:p>
          <a:p>
            <a:pPr lvl="0"/>
            <a:r>
              <a:rPr lang="nb-NO" dirty="0"/>
              <a:t>Hvorfor vil vi gjøre undersøkelsen?</a:t>
            </a:r>
            <a:endParaRPr lang="nb-NO" sz="1800" dirty="0"/>
          </a:p>
          <a:p>
            <a:pPr lvl="1"/>
            <a:r>
              <a:rPr lang="nb-NO" dirty="0"/>
              <a:t>Hvorfor er resultatene vi kan finne viktige? </a:t>
            </a:r>
            <a:endParaRPr lang="nb-NO" sz="1600" dirty="0"/>
          </a:p>
          <a:p>
            <a:pPr lvl="0"/>
            <a:r>
              <a:rPr lang="nb-NO" dirty="0"/>
              <a:t>Hva vet vi om temaet som skal undersøkes?</a:t>
            </a:r>
            <a:endParaRPr lang="nb-NO" sz="1800" dirty="0"/>
          </a:p>
          <a:p>
            <a:pPr lvl="0"/>
            <a:r>
              <a:rPr lang="nb-NO" dirty="0"/>
              <a:t>Hva har andre funnet ut om temaet? </a:t>
            </a:r>
            <a:endParaRPr lang="nb-NO" sz="1800" dirty="0"/>
          </a:p>
          <a:p>
            <a:pPr lvl="1"/>
            <a:r>
              <a:rPr lang="nb-NO" dirty="0"/>
              <a:t>Hvordan finner vi ut dette?</a:t>
            </a:r>
            <a:endParaRPr lang="nb-NO" sz="1600" dirty="0"/>
          </a:p>
          <a:p>
            <a:pPr lvl="0"/>
            <a:r>
              <a:rPr lang="nb-NO" dirty="0"/>
              <a:t>Hvorfor mener vi det er viktig å undersøke dette?</a:t>
            </a:r>
            <a:endParaRPr lang="nb-NO" sz="1800" dirty="0"/>
          </a:p>
          <a:p>
            <a:pPr marL="0" indent="0">
              <a:buNone/>
            </a:pPr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F40DBF9E-E5D9-4E9D-9462-CD42A872B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Forskerkurs for personer med utviklingshemming, 2019-2022.  HIOF, NTNU, OSLOMET, HIMOLDE, VID, NORD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DF60F41-6A64-47FB-B494-DD0290030C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2549" y="2373975"/>
            <a:ext cx="1771650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7959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45D4935-8C67-4EB8-8BFF-D23E92D55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4658"/>
            <a:ext cx="10754032" cy="1325563"/>
          </a:xfrm>
        </p:spPr>
        <p:txBody>
          <a:bodyPr>
            <a:normAutofit fontScale="90000"/>
          </a:bodyPr>
          <a:lstStyle/>
          <a:p>
            <a:br>
              <a:rPr lang="nb-NO" b="1" dirty="0"/>
            </a:br>
            <a:r>
              <a:rPr lang="nb-NO" sz="4900" b="1" dirty="0"/>
              <a:t>Etter at alle spørsmålene i trinn 1 og 2 er snakket om, skriv ned: </a:t>
            </a:r>
            <a:br>
              <a:rPr lang="nb-NO" dirty="0"/>
            </a:b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D450E0C-C809-4144-A0DF-89BCBFB025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53265"/>
            <a:ext cx="8169270" cy="4023698"/>
          </a:xfrm>
        </p:spPr>
        <p:txBody>
          <a:bodyPr>
            <a:normAutofit/>
          </a:bodyPr>
          <a:lstStyle/>
          <a:p>
            <a:r>
              <a:rPr lang="nb-NO" sz="3600" dirty="0"/>
              <a:t>Formålet med denne undersøkelsen er å finne ut … (hva/hvem/hvorfor/hvordan)</a:t>
            </a:r>
          </a:p>
          <a:p>
            <a:r>
              <a:rPr lang="nb-NO" sz="3600" dirty="0"/>
              <a:t>Lag forskningsspørsmål. De kan gjerne begynne med ett av disse ordene: </a:t>
            </a:r>
            <a:r>
              <a:rPr lang="nb-NO" sz="3600" i="1" dirty="0"/>
              <a:t>Hva … hvem … hvorfor … hvordan … </a:t>
            </a:r>
            <a:endParaRPr lang="nb-NO" sz="3600" dirty="0"/>
          </a:p>
          <a:p>
            <a:r>
              <a:rPr lang="nb-NO" sz="3600" dirty="0"/>
              <a:t>Lag så mange forskningsspørsmål du trenger. </a:t>
            </a:r>
          </a:p>
          <a:p>
            <a:pPr marL="0" indent="0">
              <a:buNone/>
            </a:pPr>
            <a:endParaRPr lang="nb-NO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6B692A4-E635-44C2-9C2C-52AA12470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Forskerkurs for personer med utviklingshemming, 2019-2022.  HIOF, NTNU, OSLOMET, HIMOLDE, VID, NORD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FF640C12-14BF-47AD-A4D2-5A9B18EB7C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7470" y="2478218"/>
            <a:ext cx="2647950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6419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0FE999B-F4C0-441B-9843-F20B463DD8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838047"/>
          </a:xfrm>
        </p:spPr>
        <p:txBody>
          <a:bodyPr>
            <a:normAutofit fontScale="90000"/>
          </a:bodyPr>
          <a:lstStyle/>
          <a:p>
            <a:r>
              <a:rPr lang="nb-NO" sz="4900" b="1" dirty="0">
                <a:solidFill>
                  <a:srgbClr val="FF0000"/>
                </a:solidFill>
              </a:rPr>
              <a:t>TRINN 3</a:t>
            </a:r>
            <a:r>
              <a:rPr lang="nb-NO" sz="4900" b="1" dirty="0"/>
              <a:t>	  PLANLEGG UNDERSØKELSEN </a:t>
            </a:r>
            <a:br>
              <a:rPr lang="nb-NO" dirty="0"/>
            </a:b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FDBD7D1-BCCA-4DE7-A9D3-C4996E93CD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1098"/>
            <a:ext cx="8705559" cy="5456902"/>
          </a:xfrm>
        </p:spPr>
        <p:txBody>
          <a:bodyPr>
            <a:normAutofit/>
          </a:bodyPr>
          <a:lstStyle/>
          <a:p>
            <a:pPr lvl="0"/>
            <a:r>
              <a:rPr lang="nb-NO" sz="3200" dirty="0"/>
              <a:t>Hvordan får vi best svar på forskningsspørsmålene våre?</a:t>
            </a:r>
          </a:p>
          <a:p>
            <a:pPr lvl="0"/>
            <a:r>
              <a:rPr lang="nb-NO" sz="3200" dirty="0"/>
              <a:t>Hva trenger vi penger til? Hvem skal betale for undersøkelsen? Må det søkes om penger?</a:t>
            </a:r>
          </a:p>
          <a:p>
            <a:pPr lvl="0"/>
            <a:r>
              <a:rPr lang="nb-NO" sz="3200" dirty="0"/>
              <a:t>Dersom det er en </a:t>
            </a:r>
            <a:r>
              <a:rPr lang="nb-NO" sz="3200" i="1" dirty="0"/>
              <a:t>kvalitativ undersøkelse</a:t>
            </a:r>
            <a:r>
              <a:rPr lang="nb-NO" sz="3200" dirty="0"/>
              <a:t>, skal det:</a:t>
            </a:r>
          </a:p>
          <a:p>
            <a:pPr lvl="1"/>
            <a:r>
              <a:rPr lang="nb-NO" sz="3200" dirty="0"/>
              <a:t>Observeres, intervjues, leses tekster?</a:t>
            </a:r>
          </a:p>
          <a:p>
            <a:pPr lvl="0"/>
            <a:r>
              <a:rPr lang="nb-NO" sz="3200" dirty="0"/>
              <a:t>Dersom det er en </a:t>
            </a:r>
            <a:r>
              <a:rPr lang="nb-NO" sz="3200" i="1" dirty="0"/>
              <a:t>kvantitativ undersøkelse</a:t>
            </a:r>
            <a:r>
              <a:rPr lang="nb-NO" sz="3200" dirty="0"/>
              <a:t>, skal det </a:t>
            </a:r>
          </a:p>
          <a:p>
            <a:pPr lvl="1"/>
            <a:r>
              <a:rPr lang="nb-NO" sz="3200" dirty="0"/>
              <a:t>Sendes ut spørreskjema, observeres? 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5A000EA7-226E-4297-A899-DB80028EC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Forskerkurs for personer med utviklingshemming, 2019-2022.  HIOF, NTNU, OSLOMET, HIMOLDE, VID, NORD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C6F4ED73-F805-4F17-B65B-5C2F448998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7107" y="2309422"/>
            <a:ext cx="1771650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8326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850454F-D98C-48B0-AFBA-2A5263444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5684" y="681038"/>
            <a:ext cx="10960510" cy="793802"/>
          </a:xfrm>
        </p:spPr>
        <p:txBody>
          <a:bodyPr>
            <a:normAutofit fontScale="90000"/>
          </a:bodyPr>
          <a:lstStyle/>
          <a:p>
            <a:r>
              <a:rPr lang="nb-NO" b="1" dirty="0"/>
              <a:t>LAG FORSLAG TIL SPØRSMÅL TIL INFORMANTENE. </a:t>
            </a:r>
            <a:br>
              <a:rPr lang="nb-NO" dirty="0"/>
            </a:b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7AC65A2-DBE8-4354-8FD8-600B45C7AE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7612626" cy="4351338"/>
          </a:xfrm>
        </p:spPr>
        <p:txBody>
          <a:bodyPr>
            <a:normAutofit/>
          </a:bodyPr>
          <a:lstStyle/>
          <a:p>
            <a:pPr lvl="0"/>
            <a:r>
              <a:rPr lang="nb-NO" sz="3600" dirty="0"/>
              <a:t>Vær nøye med å sjekke spørsmålene til informantene. </a:t>
            </a:r>
          </a:p>
          <a:p>
            <a:pPr lvl="0"/>
            <a:r>
              <a:rPr lang="nb-NO" sz="3600" dirty="0"/>
              <a:t>Planlegg hvordan svarene fra informantene skal skrives ned. </a:t>
            </a:r>
          </a:p>
          <a:p>
            <a:pPr lvl="0"/>
            <a:r>
              <a:rPr lang="nb-NO" sz="3600" dirty="0"/>
              <a:t>Lag en plan for hvordan spørsmålene skal oppsummeres og analyseres. 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8EC2B4BD-8246-41A7-A373-279A87EA70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0606" y="2444681"/>
            <a:ext cx="3532726" cy="3168628"/>
          </a:xfrm>
          <a:prstGeom prst="rect">
            <a:avLst/>
          </a:prstGeom>
        </p:spPr>
      </p:pic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247C801-3ACE-4C0C-BAB4-6DA8A9821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Forskerkurs for personer med utviklingshemming, 2019-2022.  HIOF, NTNU, OSLOMET, HIMOLDE, VID, NORD</a:t>
            </a:r>
          </a:p>
        </p:txBody>
      </p:sp>
    </p:spTree>
    <p:extLst>
      <p:ext uri="{BB962C8B-B14F-4D97-AF65-F5344CB8AC3E}">
        <p14:creationId xmlns:p14="http://schemas.microsoft.com/office/powerpoint/2010/main" val="21413770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sloMet">
      <a:dk1>
        <a:sysClr val="windowText" lastClr="000000"/>
      </a:dk1>
      <a:lt1>
        <a:sysClr val="window" lastClr="FFFFFF"/>
      </a:lt1>
      <a:dk2>
        <a:srgbClr val="000000"/>
      </a:dk2>
      <a:lt2>
        <a:srgbClr val="D7D7D7"/>
      </a:lt2>
      <a:accent1>
        <a:srgbClr val="FFDC00"/>
      </a:accent1>
      <a:accent2>
        <a:srgbClr val="E02D00"/>
      </a:accent2>
      <a:accent3>
        <a:srgbClr val="007ACC"/>
      </a:accent3>
      <a:accent4>
        <a:srgbClr val="99002B"/>
      </a:accent4>
      <a:accent5>
        <a:srgbClr val="000064"/>
      </a:accent5>
      <a:accent6>
        <a:srgbClr val="FF8100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mal_OsloMet_43.potx" id="{5D7183B5-6CD9-42E1-B2EC-10CB25D47ED5}" vid="{D89C490D-47F2-49BD-A336-52C8E3B859BC}"/>
    </a:ext>
  </a:extLst>
</a:theme>
</file>

<file path=ppt/theme/theme3.xml><?xml version="1.0" encoding="utf-8"?>
<a:theme xmlns:a="http://schemas.openxmlformats.org/drawingml/2006/main" name="1_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18F6B0D4B41FA41BC01CD0D24188169" ma:contentTypeVersion="12" ma:contentTypeDescription="Opprett et nytt dokument." ma:contentTypeScope="" ma:versionID="18d9a53eb47669040282f2fb1f92bb1c">
  <xsd:schema xmlns:xsd="http://www.w3.org/2001/XMLSchema" xmlns:xs="http://www.w3.org/2001/XMLSchema" xmlns:p="http://schemas.microsoft.com/office/2006/metadata/properties" xmlns:ns2="e84ae1cb-83da-46e9-90cf-a6223a3d62b4" xmlns:ns3="330e2b19-d22b-458d-836c-196ed8ef0578" targetNamespace="http://schemas.microsoft.com/office/2006/metadata/properties" ma:root="true" ma:fieldsID="4f18f6ffda4848f895b9fb842a6a77b2" ns2:_="" ns3:_="">
    <xsd:import namespace="e84ae1cb-83da-46e9-90cf-a6223a3d62b4"/>
    <xsd:import namespace="330e2b19-d22b-458d-836c-196ed8ef057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4ae1cb-83da-46e9-90cf-a6223a3d62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0e2b19-d22b-458d-836c-196ed8ef0578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998805A-B990-4258-B68C-6E85DAC15D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84ae1cb-83da-46e9-90cf-a6223a3d62b4"/>
    <ds:schemaRef ds:uri="330e2b19-d22b-458d-836c-196ed8ef057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2B32C71-5FD7-42F2-9DC4-136ECF941079}">
  <ds:schemaRefs>
    <ds:schemaRef ds:uri="http://schemas.microsoft.com/office/2006/documentManagement/types"/>
    <ds:schemaRef ds:uri="http://schemas.openxmlformats.org/package/2006/metadata/core-properties"/>
    <ds:schemaRef ds:uri="http://purl.org/dc/terms/"/>
    <ds:schemaRef ds:uri="e84ae1cb-83da-46e9-90cf-a6223a3d62b4"/>
    <ds:schemaRef ds:uri="http://purl.org/dc/elements/1.1/"/>
    <ds:schemaRef ds:uri="http://purl.org/dc/dcmitype/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330e2b19-d22b-458d-836c-196ed8ef0578"/>
  </ds:schemaRefs>
</ds:datastoreItem>
</file>

<file path=customXml/itemProps3.xml><?xml version="1.0" encoding="utf-8"?>
<ds:datastoreItem xmlns:ds="http://schemas.openxmlformats.org/officeDocument/2006/customXml" ds:itemID="{1308452A-5FD8-408F-A8BF-6F4054C8C96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1078</Words>
  <Application>Microsoft Office PowerPoint</Application>
  <PresentationFormat>Widescreen</PresentationFormat>
  <Paragraphs>125</Paragraphs>
  <Slides>14</Slides>
  <Notes>4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3</vt:i4>
      </vt:variant>
      <vt:variant>
        <vt:lpstr>Lysbildetitler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Office-tema</vt:lpstr>
      <vt:lpstr>1_Office-tema</vt:lpstr>
      <vt:lpstr>PLANLEGGING  NB! DENNE BØR TAS FRAM UNDERVEIS FOR HVERT TRINN</vt:lpstr>
      <vt:lpstr>HER ER VI I FORSKNINGSPROSESSEN</vt:lpstr>
      <vt:lpstr>… OG HER ER VI PÅ FISKEN</vt:lpstr>
      <vt:lpstr>PowerPoint-presentasjon</vt:lpstr>
      <vt:lpstr>PowerPoint-presentasjon</vt:lpstr>
      <vt:lpstr>TRINN 1 OG 2  HVA SKAL UNDERSØKES OG LITTERATURSØK  </vt:lpstr>
      <vt:lpstr> Etter at alle spørsmålene i trinn 1 og 2 er snakket om, skriv ned:  </vt:lpstr>
      <vt:lpstr>TRINN 3   PLANLEGG UNDERSØKELSEN  </vt:lpstr>
      <vt:lpstr>LAG FORSLAG TIL SPØRSMÅL TIL INFORMANTENE.  </vt:lpstr>
      <vt:lpstr>Skriv ned hvordan undersøkelsen skal gjøres og tenk gjennom </vt:lpstr>
      <vt:lpstr>TRINN 4  FORBEREDE Å SAMLE INN DATA </vt:lpstr>
      <vt:lpstr>TRINN 5 ANALYSERE </vt:lpstr>
      <vt:lpstr>TRINN 6 DISKUSJON </vt:lpstr>
      <vt:lpstr>TRINN 7  FORMIDLING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4. Kursdag - Forskerskolen tirsdag 16.mars 2021</dc:title>
  <dc:creator>Britt-Evy Westergård</dc:creator>
  <cp:lastModifiedBy>Linda Barøy</cp:lastModifiedBy>
  <cp:revision>35</cp:revision>
  <dcterms:created xsi:type="dcterms:W3CDTF">2021-03-16T10:58:49Z</dcterms:created>
  <dcterms:modified xsi:type="dcterms:W3CDTF">2022-05-10T13:24:07Z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0x010100718F6B0D4B41FA41BC01CD0D24188169</vt:lpwstr>
  </property>
</Properties>
</file>