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6"/>
  </p:notesMasterIdLst>
  <p:sldIdLst>
    <p:sldId id="257" r:id="rId5"/>
    <p:sldId id="303" r:id="rId6"/>
    <p:sldId id="262" r:id="rId7"/>
    <p:sldId id="259" r:id="rId8"/>
    <p:sldId id="271" r:id="rId9"/>
    <p:sldId id="304" r:id="rId10"/>
    <p:sldId id="266" r:id="rId11"/>
    <p:sldId id="305" r:id="rId12"/>
    <p:sldId id="306" r:id="rId13"/>
    <p:sldId id="27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207" autoAdjust="0"/>
  </p:normalViewPr>
  <p:slideViewPr>
    <p:cSldViewPr snapToGrid="0">
      <p:cViewPr varScale="1">
        <p:scale>
          <a:sx n="61" d="100"/>
          <a:sy n="61" d="100"/>
        </p:scale>
        <p:origin x="144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stiftelsensor.no/tidsskrift/arkiv" TargetMode="External"/><Relationship Id="rId2" Type="http://schemas.openxmlformats.org/officeDocument/2006/relationships/hyperlink" Target="https://www.idunn.no/" TargetMode="External"/><Relationship Id="rId1" Type="http://schemas.openxmlformats.org/officeDocument/2006/relationships/hyperlink" Target="https://scholar.google.com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stiftelsensor.no/tidsskrift/arkiv" TargetMode="External"/><Relationship Id="rId2" Type="http://schemas.openxmlformats.org/officeDocument/2006/relationships/hyperlink" Target="https://www.idunn.no/" TargetMode="External"/><Relationship Id="rId1" Type="http://schemas.openxmlformats.org/officeDocument/2006/relationships/hyperlink" Target="https://scholar.google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F7B6D-B586-46D7-80E4-67E28A16F06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b-NO"/>
        </a:p>
      </dgm:t>
    </dgm:pt>
    <dgm:pt modelId="{63D48D30-1005-4CAB-995D-DCBF718FCF1A}">
      <dgm:prSet phldrT="[Text]" custT="1"/>
      <dgm:spPr/>
      <dgm:t>
        <a:bodyPr/>
        <a:lstStyle/>
        <a:p>
          <a:r>
            <a:rPr lang="nb-NO" sz="1600" b="1" i="0"/>
            <a:t>1</a:t>
          </a:r>
          <a:r>
            <a:rPr lang="nb-NO" sz="1600" b="0" i="0"/>
            <a:t>.</a:t>
          </a:r>
          <a:r>
            <a:rPr lang="nb-NO" sz="1600" b="1" i="0">
              <a:effectLst/>
            </a:rPr>
            <a:t>Hva skal undersøkes  </a:t>
          </a:r>
        </a:p>
        <a:p>
          <a:r>
            <a:rPr lang="nb-NO" sz="1600" b="0" i="0">
              <a:effectLst/>
            </a:rPr>
            <a:t>Forsknings-spørsmål, problemstilling, hypotese </a:t>
          </a:r>
        </a:p>
        <a:p>
          <a:r>
            <a:rPr lang="nb-NO" sz="1600" b="0" i="1">
              <a:effectLst/>
            </a:rPr>
            <a:t>Hva vil vi finne ut?</a:t>
          </a:r>
          <a:r>
            <a:rPr lang="nb-NO" sz="1400" b="0" i="1">
              <a:effectLst/>
            </a:rPr>
            <a:t> </a:t>
          </a:r>
          <a:endParaRPr lang="nb-NO" sz="1400" b="0" i="0">
            <a:effectLst/>
          </a:endParaRPr>
        </a:p>
        <a:p>
          <a:endParaRPr lang="nb-NO" sz="1600" dirty="0"/>
        </a:p>
      </dgm:t>
    </dgm:pt>
    <dgm:pt modelId="{D9A0D32D-0679-4395-A527-8BAA167796C5}" type="parTrans" cxnId="{C5DF9F15-A8DE-4FBF-A63E-734C462506C5}">
      <dgm:prSet/>
      <dgm:spPr/>
      <dgm:t>
        <a:bodyPr/>
        <a:lstStyle/>
        <a:p>
          <a:endParaRPr lang="nb-NO"/>
        </a:p>
      </dgm:t>
    </dgm:pt>
    <dgm:pt modelId="{164989D5-CE62-4655-B378-ECADCA4BCA67}" type="sibTrans" cxnId="{C5DF9F15-A8DE-4FBF-A63E-734C462506C5}">
      <dgm:prSet/>
      <dgm:spPr/>
      <dgm:t>
        <a:bodyPr/>
        <a:lstStyle/>
        <a:p>
          <a:endParaRPr lang="nb-NO"/>
        </a:p>
      </dgm:t>
    </dgm:pt>
    <dgm:pt modelId="{3B2C123E-DF8F-422B-8D89-50546358D8F7}">
      <dgm:prSet phldrT="[Text]" custT="1"/>
      <dgm:spPr/>
      <dgm:t>
        <a:bodyPr/>
        <a:lstStyle/>
        <a:p>
          <a:r>
            <a:rPr lang="nb-NO" sz="1800" b="1" i="0">
              <a:effectLst/>
            </a:rPr>
            <a:t>2.Søke litteratur</a:t>
          </a:r>
          <a:r>
            <a:rPr lang="nb-NO" sz="1800" b="0" i="0">
              <a:effectLst/>
            </a:rPr>
            <a:t> </a:t>
          </a:r>
        </a:p>
        <a:p>
          <a:r>
            <a:rPr lang="nb-NO" sz="1600" b="0" i="0">
              <a:effectLst/>
            </a:rPr>
            <a:t>Finne ut mer om samme tema          </a:t>
          </a:r>
        </a:p>
        <a:p>
          <a:r>
            <a:rPr lang="nb-NO" sz="1600" b="0" i="1">
              <a:effectLst/>
            </a:rPr>
            <a:t>Hva har andre funnet ut om temaet? </a:t>
          </a:r>
          <a:endParaRPr lang="nb-NO" sz="1600" dirty="0">
            <a:effectLst/>
          </a:endParaRPr>
        </a:p>
      </dgm:t>
    </dgm:pt>
    <dgm:pt modelId="{97B11656-3493-46A8-92A9-393D5A190714}" type="parTrans" cxnId="{98A020D7-9299-4564-B9FC-BD49597D13F8}">
      <dgm:prSet/>
      <dgm:spPr/>
      <dgm:t>
        <a:bodyPr/>
        <a:lstStyle/>
        <a:p>
          <a:endParaRPr lang="nb-NO"/>
        </a:p>
      </dgm:t>
    </dgm:pt>
    <dgm:pt modelId="{FB58F36F-E742-4CE7-B344-7AD1F1FC5440}" type="sibTrans" cxnId="{98A020D7-9299-4564-B9FC-BD49597D13F8}">
      <dgm:prSet/>
      <dgm:spPr/>
      <dgm:t>
        <a:bodyPr/>
        <a:lstStyle/>
        <a:p>
          <a:endParaRPr lang="nb-NO"/>
        </a:p>
      </dgm:t>
    </dgm:pt>
    <dgm:pt modelId="{B78F3384-2C17-4D1B-8FD1-C5015E9C64AD}">
      <dgm:prSet phldrT="[Text]" custT="1"/>
      <dgm:spPr/>
      <dgm:t>
        <a:bodyPr/>
        <a:lstStyle/>
        <a:p>
          <a:r>
            <a:rPr lang="nb-NO" sz="1800" b="1" i="0"/>
            <a:t>3</a:t>
          </a:r>
          <a:r>
            <a:rPr lang="nb-NO" sz="1800" b="1" i="0">
              <a:effectLst/>
            </a:rPr>
            <a:t>. Planlegge</a:t>
          </a:r>
          <a:r>
            <a:rPr lang="nb-NO" sz="1800" b="0" i="0">
              <a:effectLst/>
            </a:rPr>
            <a:t>   </a:t>
          </a:r>
        </a:p>
        <a:p>
          <a:r>
            <a:rPr lang="nb-NO" sz="1600" b="0" i="0">
              <a:effectLst/>
            </a:rPr>
            <a:t>Bestemme hvordan vi skal undersøke og analysere og  hvem vi kan spørre.</a:t>
          </a:r>
        </a:p>
        <a:p>
          <a:r>
            <a:rPr lang="nb-NO" sz="1600" b="0" i="1">
              <a:effectLst/>
            </a:rPr>
            <a:t>Hva skal planen for forskningen inneholde? </a:t>
          </a:r>
          <a:endParaRPr lang="nb-NO" sz="1600" b="0" i="0">
            <a:effectLst/>
          </a:endParaRPr>
        </a:p>
        <a:p>
          <a:endParaRPr lang="nb-NO" sz="900" dirty="0"/>
        </a:p>
      </dgm:t>
    </dgm:pt>
    <dgm:pt modelId="{BE6D1C14-0E64-4665-A267-207031FE4BC8}" type="parTrans" cxnId="{BD61CDBD-B881-4058-88EF-801B17D563B1}">
      <dgm:prSet/>
      <dgm:spPr/>
      <dgm:t>
        <a:bodyPr/>
        <a:lstStyle/>
        <a:p>
          <a:endParaRPr lang="nb-NO"/>
        </a:p>
      </dgm:t>
    </dgm:pt>
    <dgm:pt modelId="{09D771DA-CFFE-4963-8A6B-95DCAC670784}" type="sibTrans" cxnId="{BD61CDBD-B881-4058-88EF-801B17D563B1}">
      <dgm:prSet/>
      <dgm:spPr/>
      <dgm:t>
        <a:bodyPr/>
        <a:lstStyle/>
        <a:p>
          <a:endParaRPr lang="nb-NO"/>
        </a:p>
      </dgm:t>
    </dgm:pt>
    <dgm:pt modelId="{E3AEAA9B-7934-487E-A729-906E3B328BDA}">
      <dgm:prSet custT="1"/>
      <dgm:spPr/>
      <dgm:t>
        <a:bodyPr/>
        <a:lstStyle/>
        <a:p>
          <a:r>
            <a:rPr lang="nb-NO" sz="1800" b="1" i="0"/>
            <a:t>4. </a:t>
          </a:r>
          <a:r>
            <a:rPr lang="nb-NO" sz="1800" b="1" i="0">
              <a:effectLst/>
            </a:rPr>
            <a:t>Data- innsamling </a:t>
          </a:r>
        </a:p>
        <a:p>
          <a:r>
            <a:rPr lang="nb-NO" sz="1600" b="0" i="0">
              <a:effectLst/>
            </a:rPr>
            <a:t>Observasjon, intervju eller spørreskjema</a:t>
          </a:r>
        </a:p>
        <a:p>
          <a:r>
            <a:rPr lang="nb-NO" sz="1600" b="0" i="1">
              <a:effectLst/>
            </a:rPr>
            <a:t>Hvordan skal vi samle inn informasjon </a:t>
          </a:r>
          <a:endParaRPr lang="nb-NO" sz="1600" i="1" dirty="0">
            <a:effectLst/>
          </a:endParaRPr>
        </a:p>
      </dgm:t>
    </dgm:pt>
    <dgm:pt modelId="{10A088BA-561B-4C49-82AA-28FC076F61FC}" type="parTrans" cxnId="{9377D64D-D62F-4928-969B-16A053CF5B6F}">
      <dgm:prSet/>
      <dgm:spPr/>
      <dgm:t>
        <a:bodyPr/>
        <a:lstStyle/>
        <a:p>
          <a:endParaRPr lang="nb-NO"/>
        </a:p>
      </dgm:t>
    </dgm:pt>
    <dgm:pt modelId="{7472D37B-046F-4300-9AD5-C0D4F507E2E2}" type="sibTrans" cxnId="{9377D64D-D62F-4928-969B-16A053CF5B6F}">
      <dgm:prSet/>
      <dgm:spPr/>
      <dgm:t>
        <a:bodyPr/>
        <a:lstStyle/>
        <a:p>
          <a:endParaRPr lang="nb-NO"/>
        </a:p>
      </dgm:t>
    </dgm:pt>
    <dgm:pt modelId="{3BE99D27-E6C8-4CD0-B754-445A156AE523}">
      <dgm:prSet custT="1"/>
      <dgm:spPr/>
      <dgm:t>
        <a:bodyPr/>
        <a:lstStyle/>
        <a:p>
          <a:r>
            <a:rPr lang="nb-NO" sz="1800" b="1" i="0"/>
            <a:t>5</a:t>
          </a:r>
          <a:r>
            <a:rPr lang="nb-NO" sz="1800" b="1" i="0">
              <a:effectLst/>
            </a:rPr>
            <a:t>. Analysere </a:t>
          </a:r>
        </a:p>
        <a:p>
          <a:r>
            <a:rPr lang="nb-NO" sz="1600" b="0" i="0">
              <a:effectLst/>
            </a:rPr>
            <a:t>Sortere, ordne data i system </a:t>
          </a:r>
        </a:p>
        <a:p>
          <a:r>
            <a:rPr lang="nb-NO" sz="1600" b="0" i="1">
              <a:effectLst/>
            </a:rPr>
            <a:t>Hva har vi funnet ut og hvordan kan vi vise frem dette på en best mulig måte?  </a:t>
          </a:r>
          <a:endParaRPr lang="nb-NO" sz="1600" i="1" dirty="0">
            <a:effectLst/>
          </a:endParaRPr>
        </a:p>
      </dgm:t>
    </dgm:pt>
    <dgm:pt modelId="{4344397B-2363-40A7-8C9B-5D078AE1A51C}" type="parTrans" cxnId="{E3A6DAFC-EAB2-410C-A0B1-1778D951A566}">
      <dgm:prSet/>
      <dgm:spPr/>
      <dgm:t>
        <a:bodyPr/>
        <a:lstStyle/>
        <a:p>
          <a:endParaRPr lang="nb-NO"/>
        </a:p>
      </dgm:t>
    </dgm:pt>
    <dgm:pt modelId="{66C3140F-A276-46D7-BBC6-58B1743A649B}" type="sibTrans" cxnId="{E3A6DAFC-EAB2-410C-A0B1-1778D951A566}">
      <dgm:prSet/>
      <dgm:spPr/>
      <dgm:t>
        <a:bodyPr/>
        <a:lstStyle/>
        <a:p>
          <a:endParaRPr lang="nb-NO"/>
        </a:p>
      </dgm:t>
    </dgm:pt>
    <dgm:pt modelId="{0F0FE62C-6B4E-42D9-9E9C-A49B73EB9619}">
      <dgm:prSet custT="1"/>
      <dgm:spPr/>
      <dgm:t>
        <a:bodyPr/>
        <a:lstStyle/>
        <a:p>
          <a:r>
            <a:rPr lang="nb-NO" sz="1800" b="1" i="0"/>
            <a:t>6. </a:t>
          </a:r>
          <a:r>
            <a:rPr lang="nb-NO" sz="1800" b="1" i="0">
              <a:effectLst/>
            </a:rPr>
            <a:t>Diskusjon</a:t>
          </a:r>
          <a:r>
            <a:rPr lang="nb-NO" sz="1800" b="0" i="0">
              <a:effectLst/>
            </a:rPr>
            <a:t> </a:t>
          </a:r>
        </a:p>
        <a:p>
          <a:r>
            <a:rPr lang="nb-NO" sz="1600" b="0" i="0">
              <a:effectLst/>
            </a:rPr>
            <a:t>Oppsummere,  sammenlikne og kritisere  </a:t>
          </a:r>
        </a:p>
        <a:p>
          <a:r>
            <a:rPr lang="nb-NO" sz="1600" b="0" i="1">
              <a:effectLst/>
            </a:rPr>
            <a:t>Hvor viktig er kunnskapen vi har funnet. Hvem er den viktig for. Hvordan kan den brukes?  </a:t>
          </a:r>
          <a:endParaRPr lang="nb-NO" sz="1600" dirty="0">
            <a:effectLst/>
          </a:endParaRPr>
        </a:p>
      </dgm:t>
    </dgm:pt>
    <dgm:pt modelId="{5130BB3C-FE09-46CD-B818-894C3F7BBF5E}" type="parTrans" cxnId="{FFD8B0E0-3516-405F-9012-1AB79B391B11}">
      <dgm:prSet/>
      <dgm:spPr/>
      <dgm:t>
        <a:bodyPr/>
        <a:lstStyle/>
        <a:p>
          <a:endParaRPr lang="nb-NO"/>
        </a:p>
      </dgm:t>
    </dgm:pt>
    <dgm:pt modelId="{A34C522B-32E4-44D2-AB05-25E584ED5E50}" type="sibTrans" cxnId="{FFD8B0E0-3516-405F-9012-1AB79B391B11}">
      <dgm:prSet/>
      <dgm:spPr/>
      <dgm:t>
        <a:bodyPr/>
        <a:lstStyle/>
        <a:p>
          <a:endParaRPr lang="nb-NO"/>
        </a:p>
      </dgm:t>
    </dgm:pt>
    <dgm:pt modelId="{7371E5FC-19C1-4415-9647-5DB78036FBC4}">
      <dgm:prSet custT="1"/>
      <dgm:spPr/>
      <dgm:t>
        <a:bodyPr/>
        <a:lstStyle/>
        <a:p>
          <a:r>
            <a:rPr lang="nb-NO" sz="1800" b="1" i="0"/>
            <a:t>7</a:t>
          </a:r>
          <a:r>
            <a:rPr lang="nb-NO" sz="1800" b="0" i="0">
              <a:effectLst/>
            </a:rPr>
            <a:t>.</a:t>
          </a:r>
          <a:r>
            <a:rPr lang="nb-NO" sz="1600" b="1" i="0">
              <a:effectLst/>
            </a:rPr>
            <a:t>Formidle </a:t>
          </a:r>
        </a:p>
        <a:p>
          <a:r>
            <a:rPr lang="nb-NO" sz="1600" b="0" i="0">
              <a:effectLst/>
            </a:rPr>
            <a:t>Presentere og fortelle videre</a:t>
          </a:r>
        </a:p>
        <a:p>
          <a:r>
            <a:rPr lang="nb-NO" sz="1600" b="0" i="1">
              <a:effectLst/>
            </a:rPr>
            <a:t>Hvordan kan andre bli kjent med det vi har funnet ut?</a:t>
          </a:r>
          <a:r>
            <a:rPr lang="nb-NO" sz="1600" b="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 </a:t>
          </a:r>
          <a:endParaRPr lang="nb-NO" sz="1600" dirty="0"/>
        </a:p>
      </dgm:t>
    </dgm:pt>
    <dgm:pt modelId="{284F8856-A06D-45DC-A6DC-B816C318FF44}" type="parTrans" cxnId="{A0511E5E-1961-4518-834A-0350EDAD876F}">
      <dgm:prSet/>
      <dgm:spPr/>
      <dgm:t>
        <a:bodyPr/>
        <a:lstStyle/>
        <a:p>
          <a:endParaRPr lang="nb-NO"/>
        </a:p>
      </dgm:t>
    </dgm:pt>
    <dgm:pt modelId="{1F9E6198-F6BF-4E6F-9F05-CA1E05958C1F}" type="sibTrans" cxnId="{A0511E5E-1961-4518-834A-0350EDAD876F}">
      <dgm:prSet/>
      <dgm:spPr/>
      <dgm:t>
        <a:bodyPr/>
        <a:lstStyle/>
        <a:p>
          <a:endParaRPr lang="nb-NO"/>
        </a:p>
      </dgm:t>
    </dgm:pt>
    <dgm:pt modelId="{4C259708-0EE3-4B10-9BB2-D16C9E92FA69}" type="pres">
      <dgm:prSet presAssocID="{065F7B6D-B586-46D7-80E4-67E28A16F06C}" presName="rootnode" presStyleCnt="0">
        <dgm:presLayoutVars>
          <dgm:chMax/>
          <dgm:chPref/>
          <dgm:dir/>
          <dgm:animLvl val="lvl"/>
        </dgm:presLayoutVars>
      </dgm:prSet>
      <dgm:spPr/>
    </dgm:pt>
    <dgm:pt modelId="{AA97E486-D5BF-45A7-8FC3-8C59615B2D70}" type="pres">
      <dgm:prSet presAssocID="{63D48D30-1005-4CAB-995D-DCBF718FCF1A}" presName="composite" presStyleCnt="0"/>
      <dgm:spPr/>
    </dgm:pt>
    <dgm:pt modelId="{A77BAB3C-F71A-4D7A-BC8F-A056862A4701}" type="pres">
      <dgm:prSet presAssocID="{63D48D30-1005-4CAB-995D-DCBF718FCF1A}" presName="LShape" presStyleLbl="alignNode1" presStyleIdx="0" presStyleCnt="13"/>
      <dgm:spPr/>
    </dgm:pt>
    <dgm:pt modelId="{46A71627-CF19-498D-BDBE-6EFEF38E2F30}" type="pres">
      <dgm:prSet presAssocID="{63D48D30-1005-4CAB-995D-DCBF718FCF1A}" presName="ParentText" presStyleLbl="revTx" presStyleIdx="0" presStyleCnt="7" custScaleX="120413" custScaleY="148882" custLinFactNeighborX="13417" custLinFactNeighborY="24958">
        <dgm:presLayoutVars>
          <dgm:chMax val="0"/>
          <dgm:chPref val="0"/>
          <dgm:bulletEnabled val="1"/>
        </dgm:presLayoutVars>
      </dgm:prSet>
      <dgm:spPr/>
    </dgm:pt>
    <dgm:pt modelId="{24CED714-7C0D-4813-938D-FDD371864052}" type="pres">
      <dgm:prSet presAssocID="{63D48D30-1005-4CAB-995D-DCBF718FCF1A}" presName="Triangle" presStyleLbl="alignNode1" presStyleIdx="1" presStyleCnt="13"/>
      <dgm:spPr/>
    </dgm:pt>
    <dgm:pt modelId="{DF376BE6-1B8D-48C9-9D78-5B46EA104668}" type="pres">
      <dgm:prSet presAssocID="{164989D5-CE62-4655-B378-ECADCA4BCA67}" presName="sibTrans" presStyleCnt="0"/>
      <dgm:spPr/>
    </dgm:pt>
    <dgm:pt modelId="{5ABFE532-2065-4B21-85B4-03EF0CF303A8}" type="pres">
      <dgm:prSet presAssocID="{164989D5-CE62-4655-B378-ECADCA4BCA67}" presName="space" presStyleCnt="0"/>
      <dgm:spPr/>
    </dgm:pt>
    <dgm:pt modelId="{A4C5ECCF-CBF7-41E8-B38E-724BEE51BD26}" type="pres">
      <dgm:prSet presAssocID="{3B2C123E-DF8F-422B-8D89-50546358D8F7}" presName="composite" presStyleCnt="0"/>
      <dgm:spPr/>
    </dgm:pt>
    <dgm:pt modelId="{D6E7DFAE-22A1-434E-A29D-8D7C95A33FAD}" type="pres">
      <dgm:prSet presAssocID="{3B2C123E-DF8F-422B-8D89-50546358D8F7}" presName="LShape" presStyleLbl="alignNode1" presStyleIdx="2" presStyleCnt="13"/>
      <dgm:spPr/>
    </dgm:pt>
    <dgm:pt modelId="{6B1F63A8-1185-49EF-AB50-F28BD8430333}" type="pres">
      <dgm:prSet presAssocID="{3B2C123E-DF8F-422B-8D89-50546358D8F7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66E83F88-0DE0-499E-A48D-F739BE609267}" type="pres">
      <dgm:prSet presAssocID="{3B2C123E-DF8F-422B-8D89-50546358D8F7}" presName="Triangle" presStyleLbl="alignNode1" presStyleIdx="3" presStyleCnt="13"/>
      <dgm:spPr/>
    </dgm:pt>
    <dgm:pt modelId="{47B36E8A-7AF4-471D-AD36-4DFE9ADB4392}" type="pres">
      <dgm:prSet presAssocID="{FB58F36F-E742-4CE7-B344-7AD1F1FC5440}" presName="sibTrans" presStyleCnt="0"/>
      <dgm:spPr/>
    </dgm:pt>
    <dgm:pt modelId="{B637735A-1896-4160-A45D-C8308524CCD5}" type="pres">
      <dgm:prSet presAssocID="{FB58F36F-E742-4CE7-B344-7AD1F1FC5440}" presName="space" presStyleCnt="0"/>
      <dgm:spPr/>
    </dgm:pt>
    <dgm:pt modelId="{A1ACB1CB-F3A0-4784-97F0-DFE3296A9098}" type="pres">
      <dgm:prSet presAssocID="{B78F3384-2C17-4D1B-8FD1-C5015E9C64AD}" presName="composite" presStyleCnt="0"/>
      <dgm:spPr/>
    </dgm:pt>
    <dgm:pt modelId="{B9E4BEF6-1A60-48B5-BDE7-340CEA7FD934}" type="pres">
      <dgm:prSet presAssocID="{B78F3384-2C17-4D1B-8FD1-C5015E9C64AD}" presName="LShape" presStyleLbl="alignNode1" presStyleIdx="4" presStyleCnt="13" custLinFactNeighborX="-10169" custLinFactNeighborY="1209"/>
      <dgm:spPr/>
    </dgm:pt>
    <dgm:pt modelId="{99C58B81-A82B-4C77-89FA-577367020FE3}" type="pres">
      <dgm:prSet presAssocID="{B78F3384-2C17-4D1B-8FD1-C5015E9C64AD}" presName="ParentText" presStyleLbl="revTx" presStyleIdx="2" presStyleCnt="7" custScaleX="136060" custLinFactNeighborX="6179" custLinFactNeighborY="2197">
        <dgm:presLayoutVars>
          <dgm:chMax val="0"/>
          <dgm:chPref val="0"/>
          <dgm:bulletEnabled val="1"/>
        </dgm:presLayoutVars>
      </dgm:prSet>
      <dgm:spPr/>
    </dgm:pt>
    <dgm:pt modelId="{763683CB-8686-4B3B-A3E5-87CFB1E68F02}" type="pres">
      <dgm:prSet presAssocID="{B78F3384-2C17-4D1B-8FD1-C5015E9C64AD}" presName="Triangle" presStyleLbl="alignNode1" presStyleIdx="5" presStyleCnt="13"/>
      <dgm:spPr/>
    </dgm:pt>
    <dgm:pt modelId="{61916630-9E89-4D46-8C7A-415CCD34C7B3}" type="pres">
      <dgm:prSet presAssocID="{09D771DA-CFFE-4963-8A6B-95DCAC670784}" presName="sibTrans" presStyleCnt="0"/>
      <dgm:spPr/>
    </dgm:pt>
    <dgm:pt modelId="{73491441-0065-43CD-AB5B-88D4E5B4CBC5}" type="pres">
      <dgm:prSet presAssocID="{09D771DA-CFFE-4963-8A6B-95DCAC670784}" presName="space" presStyleCnt="0"/>
      <dgm:spPr/>
    </dgm:pt>
    <dgm:pt modelId="{0E1F78FB-9985-4859-8A07-DF821A8A3EFF}" type="pres">
      <dgm:prSet presAssocID="{E3AEAA9B-7934-487E-A729-906E3B328BDA}" presName="composite" presStyleCnt="0"/>
      <dgm:spPr/>
    </dgm:pt>
    <dgm:pt modelId="{9DC8C3E5-2BC9-4575-86B2-4B8A3AD84BA3}" type="pres">
      <dgm:prSet presAssocID="{E3AEAA9B-7934-487E-A729-906E3B328BDA}" presName="LShape" presStyleLbl="alignNode1" presStyleIdx="6" presStyleCnt="13"/>
      <dgm:spPr/>
    </dgm:pt>
    <dgm:pt modelId="{A3C59C10-8EB4-404E-A916-4638BDA44BBA}" type="pres">
      <dgm:prSet presAssocID="{E3AEAA9B-7934-487E-A729-906E3B328BDA}" presName="ParentText" presStyleLbl="revTx" presStyleIdx="3" presStyleCnt="7" custScaleX="123454" custLinFactNeighborX="13089" custLinFactNeighborY="-7601">
        <dgm:presLayoutVars>
          <dgm:chMax val="0"/>
          <dgm:chPref val="0"/>
          <dgm:bulletEnabled val="1"/>
        </dgm:presLayoutVars>
      </dgm:prSet>
      <dgm:spPr/>
    </dgm:pt>
    <dgm:pt modelId="{8D8E87CA-5BA4-4F00-9E22-10A10BC762FF}" type="pres">
      <dgm:prSet presAssocID="{E3AEAA9B-7934-487E-A729-906E3B328BDA}" presName="Triangle" presStyleLbl="alignNode1" presStyleIdx="7" presStyleCnt="13"/>
      <dgm:spPr/>
    </dgm:pt>
    <dgm:pt modelId="{02255982-0AEE-4704-8E36-5F3361BADA48}" type="pres">
      <dgm:prSet presAssocID="{7472D37B-046F-4300-9AD5-C0D4F507E2E2}" presName="sibTrans" presStyleCnt="0"/>
      <dgm:spPr/>
    </dgm:pt>
    <dgm:pt modelId="{119819C0-EE58-442B-8B33-502BDB91F109}" type="pres">
      <dgm:prSet presAssocID="{7472D37B-046F-4300-9AD5-C0D4F507E2E2}" presName="space" presStyleCnt="0"/>
      <dgm:spPr/>
    </dgm:pt>
    <dgm:pt modelId="{D136DEF1-2C68-40D3-8110-680FBE4D47D9}" type="pres">
      <dgm:prSet presAssocID="{3BE99D27-E6C8-4CD0-B754-445A156AE523}" presName="composite" presStyleCnt="0"/>
      <dgm:spPr/>
    </dgm:pt>
    <dgm:pt modelId="{EDB1985C-3C27-4C60-8A14-AF8796F1A43B}" type="pres">
      <dgm:prSet presAssocID="{3BE99D27-E6C8-4CD0-B754-445A156AE523}" presName="LShape" presStyleLbl="alignNode1" presStyleIdx="8" presStyleCnt="13"/>
      <dgm:spPr/>
    </dgm:pt>
    <dgm:pt modelId="{247057E5-3F8E-44E4-8455-B3B4E06C7AA7}" type="pres">
      <dgm:prSet presAssocID="{3BE99D27-E6C8-4CD0-B754-445A156AE523}" presName="ParentText" presStyleLbl="revTx" presStyleIdx="4" presStyleCnt="7" custScaleX="116841" custLinFactNeighborX="14139" custLinFactNeighborY="3501">
        <dgm:presLayoutVars>
          <dgm:chMax val="0"/>
          <dgm:chPref val="0"/>
          <dgm:bulletEnabled val="1"/>
        </dgm:presLayoutVars>
      </dgm:prSet>
      <dgm:spPr/>
    </dgm:pt>
    <dgm:pt modelId="{965FF2A4-3CE4-4016-95DD-2BCFC950920D}" type="pres">
      <dgm:prSet presAssocID="{3BE99D27-E6C8-4CD0-B754-445A156AE523}" presName="Triangle" presStyleLbl="alignNode1" presStyleIdx="9" presStyleCnt="13"/>
      <dgm:spPr/>
    </dgm:pt>
    <dgm:pt modelId="{87A9E908-E05E-4E05-AA83-955FF1661D01}" type="pres">
      <dgm:prSet presAssocID="{66C3140F-A276-46D7-BBC6-58B1743A649B}" presName="sibTrans" presStyleCnt="0"/>
      <dgm:spPr/>
    </dgm:pt>
    <dgm:pt modelId="{0E76021E-A036-476A-AB90-950867664A73}" type="pres">
      <dgm:prSet presAssocID="{66C3140F-A276-46D7-BBC6-58B1743A649B}" presName="space" presStyleCnt="0"/>
      <dgm:spPr/>
    </dgm:pt>
    <dgm:pt modelId="{7DF30C6E-EA31-452E-B5E1-3091CA1F1F5D}" type="pres">
      <dgm:prSet presAssocID="{0F0FE62C-6B4E-42D9-9E9C-A49B73EB9619}" presName="composite" presStyleCnt="0"/>
      <dgm:spPr/>
    </dgm:pt>
    <dgm:pt modelId="{BD7E1E59-2A19-4F4E-A687-908129C3E255}" type="pres">
      <dgm:prSet presAssocID="{0F0FE62C-6B4E-42D9-9E9C-A49B73EB9619}" presName="LShape" presStyleLbl="alignNode1" presStyleIdx="10" presStyleCnt="13" custLinFactNeighborX="-12348" custLinFactNeighborY="-1854"/>
      <dgm:spPr/>
    </dgm:pt>
    <dgm:pt modelId="{294C212F-DA6C-42FC-895A-2593C549A1F2}" type="pres">
      <dgm:prSet presAssocID="{0F0FE62C-6B4E-42D9-9E9C-A49B73EB9619}" presName="ParentText" presStyleLbl="revTx" presStyleIdx="5" presStyleCnt="7" custScaleX="117183" custLinFactNeighborX="-395" custLinFactNeighborY="6790">
        <dgm:presLayoutVars>
          <dgm:chMax val="0"/>
          <dgm:chPref val="0"/>
          <dgm:bulletEnabled val="1"/>
        </dgm:presLayoutVars>
      </dgm:prSet>
      <dgm:spPr/>
    </dgm:pt>
    <dgm:pt modelId="{D9BB8191-41E5-4753-AAC2-FBF8DA27C52B}" type="pres">
      <dgm:prSet presAssocID="{0F0FE62C-6B4E-42D9-9E9C-A49B73EB9619}" presName="Triangle" presStyleLbl="alignNode1" presStyleIdx="11" presStyleCnt="13"/>
      <dgm:spPr/>
    </dgm:pt>
    <dgm:pt modelId="{4D89FBE3-5C52-4141-BC9F-7727D0559E5A}" type="pres">
      <dgm:prSet presAssocID="{A34C522B-32E4-44D2-AB05-25E584ED5E50}" presName="sibTrans" presStyleCnt="0"/>
      <dgm:spPr/>
    </dgm:pt>
    <dgm:pt modelId="{11C62FBA-372B-4ADD-83FD-A41E53AEEEAF}" type="pres">
      <dgm:prSet presAssocID="{A34C522B-32E4-44D2-AB05-25E584ED5E50}" presName="space" presStyleCnt="0"/>
      <dgm:spPr/>
    </dgm:pt>
    <dgm:pt modelId="{FA400F55-DC0D-445A-A1CB-5BF98838671E}" type="pres">
      <dgm:prSet presAssocID="{7371E5FC-19C1-4415-9647-5DB78036FBC4}" presName="composite" presStyleCnt="0"/>
      <dgm:spPr/>
    </dgm:pt>
    <dgm:pt modelId="{8EDCC3AC-4363-43CF-ACB4-F3FB61130544}" type="pres">
      <dgm:prSet presAssocID="{7371E5FC-19C1-4415-9647-5DB78036FBC4}" presName="LShape" presStyleLbl="alignNode1" presStyleIdx="12" presStyleCnt="13" custLinFactNeighborX="-5823" custLinFactNeighborY="1587"/>
      <dgm:spPr/>
    </dgm:pt>
    <dgm:pt modelId="{26ECD52C-E194-4F32-A98D-EBD3703AB189}" type="pres">
      <dgm:prSet presAssocID="{7371E5FC-19C1-4415-9647-5DB78036FBC4}" presName="ParentText" presStyleLbl="revTx" presStyleIdx="6" presStyleCnt="7" custScaleX="96090" custLinFactNeighborX="-4702" custLinFactNeighborY="1672">
        <dgm:presLayoutVars>
          <dgm:chMax val="0"/>
          <dgm:chPref val="0"/>
          <dgm:bulletEnabled val="1"/>
        </dgm:presLayoutVars>
      </dgm:prSet>
      <dgm:spPr/>
    </dgm:pt>
  </dgm:ptLst>
  <dgm:cxnLst>
    <dgm:cxn modelId="{C5DF9F15-A8DE-4FBF-A63E-734C462506C5}" srcId="{065F7B6D-B586-46D7-80E4-67E28A16F06C}" destId="{63D48D30-1005-4CAB-995D-DCBF718FCF1A}" srcOrd="0" destOrd="0" parTransId="{D9A0D32D-0679-4395-A527-8BAA167796C5}" sibTransId="{164989D5-CE62-4655-B378-ECADCA4BCA67}"/>
    <dgm:cxn modelId="{2364303D-E875-4CCD-9A53-E1290E375CD1}" type="presOf" srcId="{63D48D30-1005-4CAB-995D-DCBF718FCF1A}" destId="{46A71627-CF19-498D-BDBE-6EFEF38E2F30}" srcOrd="0" destOrd="0" presId="urn:microsoft.com/office/officeart/2009/3/layout/StepUpProcess"/>
    <dgm:cxn modelId="{89D8DC5D-6A3C-46F1-B80B-3EB18204F21A}" type="presOf" srcId="{3B2C123E-DF8F-422B-8D89-50546358D8F7}" destId="{6B1F63A8-1185-49EF-AB50-F28BD8430333}" srcOrd="0" destOrd="0" presId="urn:microsoft.com/office/officeart/2009/3/layout/StepUpProcess"/>
    <dgm:cxn modelId="{A0511E5E-1961-4518-834A-0350EDAD876F}" srcId="{065F7B6D-B586-46D7-80E4-67E28A16F06C}" destId="{7371E5FC-19C1-4415-9647-5DB78036FBC4}" srcOrd="6" destOrd="0" parTransId="{284F8856-A06D-45DC-A6DC-B816C318FF44}" sibTransId="{1F9E6198-F6BF-4E6F-9F05-CA1E05958C1F}"/>
    <dgm:cxn modelId="{96C31745-1284-48D5-8F66-80114A757CB5}" type="presOf" srcId="{7371E5FC-19C1-4415-9647-5DB78036FBC4}" destId="{26ECD52C-E194-4F32-A98D-EBD3703AB189}" srcOrd="0" destOrd="0" presId="urn:microsoft.com/office/officeart/2009/3/layout/StepUpProcess"/>
    <dgm:cxn modelId="{C13A1F4B-8EAE-44AB-A0E2-B1C0CE84BE02}" type="presOf" srcId="{3BE99D27-E6C8-4CD0-B754-445A156AE523}" destId="{247057E5-3F8E-44E4-8455-B3B4E06C7AA7}" srcOrd="0" destOrd="0" presId="urn:microsoft.com/office/officeart/2009/3/layout/StepUpProcess"/>
    <dgm:cxn modelId="{9377D64D-D62F-4928-969B-16A053CF5B6F}" srcId="{065F7B6D-B586-46D7-80E4-67E28A16F06C}" destId="{E3AEAA9B-7934-487E-A729-906E3B328BDA}" srcOrd="3" destOrd="0" parTransId="{10A088BA-561B-4C49-82AA-28FC076F61FC}" sibTransId="{7472D37B-046F-4300-9AD5-C0D4F507E2E2}"/>
    <dgm:cxn modelId="{D7C8004F-390A-4257-8BB9-C040A60D8365}" type="presOf" srcId="{0F0FE62C-6B4E-42D9-9E9C-A49B73EB9619}" destId="{294C212F-DA6C-42FC-895A-2593C549A1F2}" srcOrd="0" destOrd="0" presId="urn:microsoft.com/office/officeart/2009/3/layout/StepUpProcess"/>
    <dgm:cxn modelId="{C18A9C95-C318-4207-AB36-C2B7F8C4461F}" type="presOf" srcId="{E3AEAA9B-7934-487E-A729-906E3B328BDA}" destId="{A3C59C10-8EB4-404E-A916-4638BDA44BBA}" srcOrd="0" destOrd="0" presId="urn:microsoft.com/office/officeart/2009/3/layout/StepUpProcess"/>
    <dgm:cxn modelId="{BD61CDBD-B881-4058-88EF-801B17D563B1}" srcId="{065F7B6D-B586-46D7-80E4-67E28A16F06C}" destId="{B78F3384-2C17-4D1B-8FD1-C5015E9C64AD}" srcOrd="2" destOrd="0" parTransId="{BE6D1C14-0E64-4665-A267-207031FE4BC8}" sibTransId="{09D771DA-CFFE-4963-8A6B-95DCAC670784}"/>
    <dgm:cxn modelId="{B8B69CC5-CD2A-4409-B435-EDD14C70EAAE}" type="presOf" srcId="{B78F3384-2C17-4D1B-8FD1-C5015E9C64AD}" destId="{99C58B81-A82B-4C77-89FA-577367020FE3}" srcOrd="0" destOrd="0" presId="urn:microsoft.com/office/officeart/2009/3/layout/StepUpProcess"/>
    <dgm:cxn modelId="{9D43DACD-04BE-4AA4-9D39-3191A7C0BA43}" type="presOf" srcId="{065F7B6D-B586-46D7-80E4-67E28A16F06C}" destId="{4C259708-0EE3-4B10-9BB2-D16C9E92FA69}" srcOrd="0" destOrd="0" presId="urn:microsoft.com/office/officeart/2009/3/layout/StepUpProcess"/>
    <dgm:cxn modelId="{98A020D7-9299-4564-B9FC-BD49597D13F8}" srcId="{065F7B6D-B586-46D7-80E4-67E28A16F06C}" destId="{3B2C123E-DF8F-422B-8D89-50546358D8F7}" srcOrd="1" destOrd="0" parTransId="{97B11656-3493-46A8-92A9-393D5A190714}" sibTransId="{FB58F36F-E742-4CE7-B344-7AD1F1FC5440}"/>
    <dgm:cxn modelId="{FFD8B0E0-3516-405F-9012-1AB79B391B11}" srcId="{065F7B6D-B586-46D7-80E4-67E28A16F06C}" destId="{0F0FE62C-6B4E-42D9-9E9C-A49B73EB9619}" srcOrd="5" destOrd="0" parTransId="{5130BB3C-FE09-46CD-B818-894C3F7BBF5E}" sibTransId="{A34C522B-32E4-44D2-AB05-25E584ED5E50}"/>
    <dgm:cxn modelId="{E3A6DAFC-EAB2-410C-A0B1-1778D951A566}" srcId="{065F7B6D-B586-46D7-80E4-67E28A16F06C}" destId="{3BE99D27-E6C8-4CD0-B754-445A156AE523}" srcOrd="4" destOrd="0" parTransId="{4344397B-2363-40A7-8C9B-5D078AE1A51C}" sibTransId="{66C3140F-A276-46D7-BBC6-58B1743A649B}"/>
    <dgm:cxn modelId="{27BA0718-93B2-42F6-93AD-E412302333BD}" type="presParOf" srcId="{4C259708-0EE3-4B10-9BB2-D16C9E92FA69}" destId="{AA97E486-D5BF-45A7-8FC3-8C59615B2D70}" srcOrd="0" destOrd="0" presId="urn:microsoft.com/office/officeart/2009/3/layout/StepUpProcess"/>
    <dgm:cxn modelId="{6095CA52-2D2B-4784-965F-975F244DD6A0}" type="presParOf" srcId="{AA97E486-D5BF-45A7-8FC3-8C59615B2D70}" destId="{A77BAB3C-F71A-4D7A-BC8F-A056862A4701}" srcOrd="0" destOrd="0" presId="urn:microsoft.com/office/officeart/2009/3/layout/StepUpProcess"/>
    <dgm:cxn modelId="{5075B53E-CBF5-451B-8250-887C0235848D}" type="presParOf" srcId="{AA97E486-D5BF-45A7-8FC3-8C59615B2D70}" destId="{46A71627-CF19-498D-BDBE-6EFEF38E2F30}" srcOrd="1" destOrd="0" presId="urn:microsoft.com/office/officeart/2009/3/layout/StepUpProcess"/>
    <dgm:cxn modelId="{08C30EDD-3724-4A7B-AF9B-757011F041A6}" type="presParOf" srcId="{AA97E486-D5BF-45A7-8FC3-8C59615B2D70}" destId="{24CED714-7C0D-4813-938D-FDD371864052}" srcOrd="2" destOrd="0" presId="urn:microsoft.com/office/officeart/2009/3/layout/StepUpProcess"/>
    <dgm:cxn modelId="{E3340333-3512-43D1-A445-57F27F00B0AC}" type="presParOf" srcId="{4C259708-0EE3-4B10-9BB2-D16C9E92FA69}" destId="{DF376BE6-1B8D-48C9-9D78-5B46EA104668}" srcOrd="1" destOrd="0" presId="urn:microsoft.com/office/officeart/2009/3/layout/StepUpProcess"/>
    <dgm:cxn modelId="{4D96610A-D764-482E-A1CB-FFE29D4C7E87}" type="presParOf" srcId="{DF376BE6-1B8D-48C9-9D78-5B46EA104668}" destId="{5ABFE532-2065-4B21-85B4-03EF0CF303A8}" srcOrd="0" destOrd="0" presId="urn:microsoft.com/office/officeart/2009/3/layout/StepUpProcess"/>
    <dgm:cxn modelId="{D5C8F69E-02DF-4748-B85A-10AA1F81E8CC}" type="presParOf" srcId="{4C259708-0EE3-4B10-9BB2-D16C9E92FA69}" destId="{A4C5ECCF-CBF7-41E8-B38E-724BEE51BD26}" srcOrd="2" destOrd="0" presId="urn:microsoft.com/office/officeart/2009/3/layout/StepUpProcess"/>
    <dgm:cxn modelId="{FCDFB0FE-58B0-4FBF-A1A4-216D9923E152}" type="presParOf" srcId="{A4C5ECCF-CBF7-41E8-B38E-724BEE51BD26}" destId="{D6E7DFAE-22A1-434E-A29D-8D7C95A33FAD}" srcOrd="0" destOrd="0" presId="urn:microsoft.com/office/officeart/2009/3/layout/StepUpProcess"/>
    <dgm:cxn modelId="{5F8D8926-BD05-4448-9DAD-BA29B1A8F924}" type="presParOf" srcId="{A4C5ECCF-CBF7-41E8-B38E-724BEE51BD26}" destId="{6B1F63A8-1185-49EF-AB50-F28BD8430333}" srcOrd="1" destOrd="0" presId="urn:microsoft.com/office/officeart/2009/3/layout/StepUpProcess"/>
    <dgm:cxn modelId="{E58CAB0D-7FEB-4E8E-A7C7-8CE6891D2B22}" type="presParOf" srcId="{A4C5ECCF-CBF7-41E8-B38E-724BEE51BD26}" destId="{66E83F88-0DE0-499E-A48D-F739BE609267}" srcOrd="2" destOrd="0" presId="urn:microsoft.com/office/officeart/2009/3/layout/StepUpProcess"/>
    <dgm:cxn modelId="{82BB794B-4CE4-446D-9E0C-6C90F972F766}" type="presParOf" srcId="{4C259708-0EE3-4B10-9BB2-D16C9E92FA69}" destId="{47B36E8A-7AF4-471D-AD36-4DFE9ADB4392}" srcOrd="3" destOrd="0" presId="urn:microsoft.com/office/officeart/2009/3/layout/StepUpProcess"/>
    <dgm:cxn modelId="{F0C8B0BA-6DB6-4FC9-9DB6-B095C9C9A524}" type="presParOf" srcId="{47B36E8A-7AF4-471D-AD36-4DFE9ADB4392}" destId="{B637735A-1896-4160-A45D-C8308524CCD5}" srcOrd="0" destOrd="0" presId="urn:microsoft.com/office/officeart/2009/3/layout/StepUpProcess"/>
    <dgm:cxn modelId="{40C3776F-C291-4DFE-90EB-79D3D480CC0F}" type="presParOf" srcId="{4C259708-0EE3-4B10-9BB2-D16C9E92FA69}" destId="{A1ACB1CB-F3A0-4784-97F0-DFE3296A9098}" srcOrd="4" destOrd="0" presId="urn:microsoft.com/office/officeart/2009/3/layout/StepUpProcess"/>
    <dgm:cxn modelId="{15923F29-E9B1-48C8-A9FE-40A3E20FD41F}" type="presParOf" srcId="{A1ACB1CB-F3A0-4784-97F0-DFE3296A9098}" destId="{B9E4BEF6-1A60-48B5-BDE7-340CEA7FD934}" srcOrd="0" destOrd="0" presId="urn:microsoft.com/office/officeart/2009/3/layout/StepUpProcess"/>
    <dgm:cxn modelId="{938676A4-FFF7-4A22-8568-079CFE558CCC}" type="presParOf" srcId="{A1ACB1CB-F3A0-4784-97F0-DFE3296A9098}" destId="{99C58B81-A82B-4C77-89FA-577367020FE3}" srcOrd="1" destOrd="0" presId="urn:microsoft.com/office/officeart/2009/3/layout/StepUpProcess"/>
    <dgm:cxn modelId="{90E68404-5DB9-47DE-9BB2-000A174D821E}" type="presParOf" srcId="{A1ACB1CB-F3A0-4784-97F0-DFE3296A9098}" destId="{763683CB-8686-4B3B-A3E5-87CFB1E68F02}" srcOrd="2" destOrd="0" presId="urn:microsoft.com/office/officeart/2009/3/layout/StepUpProcess"/>
    <dgm:cxn modelId="{9248C7E1-10F4-43FC-A2AA-D24652C94970}" type="presParOf" srcId="{4C259708-0EE3-4B10-9BB2-D16C9E92FA69}" destId="{61916630-9E89-4D46-8C7A-415CCD34C7B3}" srcOrd="5" destOrd="0" presId="urn:microsoft.com/office/officeart/2009/3/layout/StepUpProcess"/>
    <dgm:cxn modelId="{0BFDDE70-857D-4A4C-BE2C-2010F9DA4762}" type="presParOf" srcId="{61916630-9E89-4D46-8C7A-415CCD34C7B3}" destId="{73491441-0065-43CD-AB5B-88D4E5B4CBC5}" srcOrd="0" destOrd="0" presId="urn:microsoft.com/office/officeart/2009/3/layout/StepUpProcess"/>
    <dgm:cxn modelId="{056B6E0B-D2D2-41FF-B40F-361D608948FB}" type="presParOf" srcId="{4C259708-0EE3-4B10-9BB2-D16C9E92FA69}" destId="{0E1F78FB-9985-4859-8A07-DF821A8A3EFF}" srcOrd="6" destOrd="0" presId="urn:microsoft.com/office/officeart/2009/3/layout/StepUpProcess"/>
    <dgm:cxn modelId="{BD2A88BF-586F-4B18-9B4C-D3A397C0CF41}" type="presParOf" srcId="{0E1F78FB-9985-4859-8A07-DF821A8A3EFF}" destId="{9DC8C3E5-2BC9-4575-86B2-4B8A3AD84BA3}" srcOrd="0" destOrd="0" presId="urn:microsoft.com/office/officeart/2009/3/layout/StepUpProcess"/>
    <dgm:cxn modelId="{B19E4663-9640-4CD1-AF42-934512A61936}" type="presParOf" srcId="{0E1F78FB-9985-4859-8A07-DF821A8A3EFF}" destId="{A3C59C10-8EB4-404E-A916-4638BDA44BBA}" srcOrd="1" destOrd="0" presId="urn:microsoft.com/office/officeart/2009/3/layout/StepUpProcess"/>
    <dgm:cxn modelId="{A89D8D22-0AFF-440C-B3FC-982463BD3F9B}" type="presParOf" srcId="{0E1F78FB-9985-4859-8A07-DF821A8A3EFF}" destId="{8D8E87CA-5BA4-4F00-9E22-10A10BC762FF}" srcOrd="2" destOrd="0" presId="urn:microsoft.com/office/officeart/2009/3/layout/StepUpProcess"/>
    <dgm:cxn modelId="{C2B11256-3FB9-4F38-8BD6-D4168894325F}" type="presParOf" srcId="{4C259708-0EE3-4B10-9BB2-D16C9E92FA69}" destId="{02255982-0AEE-4704-8E36-5F3361BADA48}" srcOrd="7" destOrd="0" presId="urn:microsoft.com/office/officeart/2009/3/layout/StepUpProcess"/>
    <dgm:cxn modelId="{290B52F0-A931-4F18-9DF2-C6052BB252C1}" type="presParOf" srcId="{02255982-0AEE-4704-8E36-5F3361BADA48}" destId="{119819C0-EE58-442B-8B33-502BDB91F109}" srcOrd="0" destOrd="0" presId="urn:microsoft.com/office/officeart/2009/3/layout/StepUpProcess"/>
    <dgm:cxn modelId="{B9C39FF6-1C9C-473D-8228-F07829A6EE77}" type="presParOf" srcId="{4C259708-0EE3-4B10-9BB2-D16C9E92FA69}" destId="{D136DEF1-2C68-40D3-8110-680FBE4D47D9}" srcOrd="8" destOrd="0" presId="urn:microsoft.com/office/officeart/2009/3/layout/StepUpProcess"/>
    <dgm:cxn modelId="{6694A69C-D669-47E2-BCD2-A565B974BE86}" type="presParOf" srcId="{D136DEF1-2C68-40D3-8110-680FBE4D47D9}" destId="{EDB1985C-3C27-4C60-8A14-AF8796F1A43B}" srcOrd="0" destOrd="0" presId="urn:microsoft.com/office/officeart/2009/3/layout/StepUpProcess"/>
    <dgm:cxn modelId="{8E2E635A-4331-462D-A614-20AB58B55940}" type="presParOf" srcId="{D136DEF1-2C68-40D3-8110-680FBE4D47D9}" destId="{247057E5-3F8E-44E4-8455-B3B4E06C7AA7}" srcOrd="1" destOrd="0" presId="urn:microsoft.com/office/officeart/2009/3/layout/StepUpProcess"/>
    <dgm:cxn modelId="{E1CAAB33-D927-4CEC-AE93-AA04B46EA9C0}" type="presParOf" srcId="{D136DEF1-2C68-40D3-8110-680FBE4D47D9}" destId="{965FF2A4-3CE4-4016-95DD-2BCFC950920D}" srcOrd="2" destOrd="0" presId="urn:microsoft.com/office/officeart/2009/3/layout/StepUpProcess"/>
    <dgm:cxn modelId="{4EBA957B-2E65-4F52-83A6-FCDD5368C392}" type="presParOf" srcId="{4C259708-0EE3-4B10-9BB2-D16C9E92FA69}" destId="{87A9E908-E05E-4E05-AA83-955FF1661D01}" srcOrd="9" destOrd="0" presId="urn:microsoft.com/office/officeart/2009/3/layout/StepUpProcess"/>
    <dgm:cxn modelId="{1002C832-5229-4D45-AACA-5B34307BC967}" type="presParOf" srcId="{87A9E908-E05E-4E05-AA83-955FF1661D01}" destId="{0E76021E-A036-476A-AB90-950867664A73}" srcOrd="0" destOrd="0" presId="urn:microsoft.com/office/officeart/2009/3/layout/StepUpProcess"/>
    <dgm:cxn modelId="{099846D2-2E9B-48EB-9C08-E7FF0F8FD0D4}" type="presParOf" srcId="{4C259708-0EE3-4B10-9BB2-D16C9E92FA69}" destId="{7DF30C6E-EA31-452E-B5E1-3091CA1F1F5D}" srcOrd="10" destOrd="0" presId="urn:microsoft.com/office/officeart/2009/3/layout/StepUpProcess"/>
    <dgm:cxn modelId="{4B465497-2A39-4989-AB70-71109CDA7674}" type="presParOf" srcId="{7DF30C6E-EA31-452E-B5E1-3091CA1F1F5D}" destId="{BD7E1E59-2A19-4F4E-A687-908129C3E255}" srcOrd="0" destOrd="0" presId="urn:microsoft.com/office/officeart/2009/3/layout/StepUpProcess"/>
    <dgm:cxn modelId="{4EFC8EFB-4AB2-4803-9DFE-0B3522E54318}" type="presParOf" srcId="{7DF30C6E-EA31-452E-B5E1-3091CA1F1F5D}" destId="{294C212F-DA6C-42FC-895A-2593C549A1F2}" srcOrd="1" destOrd="0" presId="urn:microsoft.com/office/officeart/2009/3/layout/StepUpProcess"/>
    <dgm:cxn modelId="{90701734-8217-4A0F-B028-B813FC277708}" type="presParOf" srcId="{7DF30C6E-EA31-452E-B5E1-3091CA1F1F5D}" destId="{D9BB8191-41E5-4753-AAC2-FBF8DA27C52B}" srcOrd="2" destOrd="0" presId="urn:microsoft.com/office/officeart/2009/3/layout/StepUpProcess"/>
    <dgm:cxn modelId="{2E1124A8-AC4D-46CF-9F72-C16447E2754F}" type="presParOf" srcId="{4C259708-0EE3-4B10-9BB2-D16C9E92FA69}" destId="{4D89FBE3-5C52-4141-BC9F-7727D0559E5A}" srcOrd="11" destOrd="0" presId="urn:microsoft.com/office/officeart/2009/3/layout/StepUpProcess"/>
    <dgm:cxn modelId="{D0FE2327-C240-487B-B47F-33187E10C059}" type="presParOf" srcId="{4D89FBE3-5C52-4141-BC9F-7727D0559E5A}" destId="{11C62FBA-372B-4ADD-83FD-A41E53AEEEAF}" srcOrd="0" destOrd="0" presId="urn:microsoft.com/office/officeart/2009/3/layout/StepUpProcess"/>
    <dgm:cxn modelId="{B2BE2798-7BDC-4EB9-8572-9D091D0D3612}" type="presParOf" srcId="{4C259708-0EE3-4B10-9BB2-D16C9E92FA69}" destId="{FA400F55-DC0D-445A-A1CB-5BF98838671E}" srcOrd="12" destOrd="0" presId="urn:microsoft.com/office/officeart/2009/3/layout/StepUpProcess"/>
    <dgm:cxn modelId="{DCCC25B0-ECFC-402E-8356-4E97C45B3C12}" type="presParOf" srcId="{FA400F55-DC0D-445A-A1CB-5BF98838671E}" destId="{8EDCC3AC-4363-43CF-ACB4-F3FB61130544}" srcOrd="0" destOrd="0" presId="urn:microsoft.com/office/officeart/2009/3/layout/StepUpProcess"/>
    <dgm:cxn modelId="{B037E171-0EB2-4507-A780-CBF48F4D6FFB}" type="presParOf" srcId="{FA400F55-DC0D-445A-A1CB-5BF98838671E}" destId="{26ECD52C-E194-4F32-A98D-EBD3703AB18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53E1F-84E0-4ED7-BD1A-AA40906D8C3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1DB15E-29BD-4EC0-9EC4-9FD5778FD63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b="1" dirty="0">
              <a:solidFill>
                <a:schemeClr val="tx1"/>
              </a:solidFill>
            </a:rPr>
            <a:t>I forskning må vi</a:t>
          </a:r>
          <a:r>
            <a:rPr lang="nb-NO" b="1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finne ut</a:t>
          </a:r>
          <a:r>
            <a:rPr lang="nb-NO" b="1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b="1" dirty="0">
              <a:solidFill>
                <a:schemeClr val="tx1"/>
              </a:solidFill>
            </a:rPr>
            <a:t>om andre har undersøkt samme tema før eller om noen andre har skrevet noe om samme tema.</a:t>
          </a:r>
          <a:r>
            <a:rPr lang="nb-NO" b="1" dirty="0">
              <a:solidFill>
                <a:schemeClr val="tx1"/>
              </a:solidFill>
              <a:latin typeface="Calibri Light" panose="020F0302020204030204"/>
            </a:rPr>
            <a:t> </a:t>
          </a:r>
          <a:endParaRPr lang="en-US" dirty="0"/>
        </a:p>
      </dgm:t>
    </dgm:pt>
    <dgm:pt modelId="{A4076725-27AE-4EDC-AAEA-93DCFE9A1FC4}" type="parTrans" cxnId="{CEADAFAF-C570-498C-8592-EA527DB2378E}">
      <dgm:prSet/>
      <dgm:spPr/>
      <dgm:t>
        <a:bodyPr/>
        <a:lstStyle/>
        <a:p>
          <a:endParaRPr lang="en-US"/>
        </a:p>
      </dgm:t>
    </dgm:pt>
    <dgm:pt modelId="{C5BFF3EB-5EC0-443B-AC86-95BCE180C2AF}" type="sibTrans" cxnId="{CEADAFAF-C570-498C-8592-EA527DB2378E}">
      <dgm:prSet/>
      <dgm:spPr/>
      <dgm:t>
        <a:bodyPr/>
        <a:lstStyle/>
        <a:p>
          <a:endParaRPr lang="en-US"/>
        </a:p>
      </dgm:t>
    </dgm:pt>
    <dgm:pt modelId="{96FBC501-7443-48BE-9F64-E62EF6D4598B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nb-NO" b="1" dirty="0">
              <a:solidFill>
                <a:schemeClr val="tx1"/>
              </a:solidFill>
            </a:rPr>
            <a:t>Litteratursøk handler om å finne ut mer om det tema vi er interessert i</a:t>
          </a:r>
          <a:r>
            <a:rPr lang="nb-NO" b="1" dirty="0">
              <a:solidFill>
                <a:schemeClr val="tx1"/>
              </a:solidFill>
              <a:latin typeface="Calibri Light" panose="020F0302020204030204"/>
            </a:rPr>
            <a:t> .</a:t>
          </a:r>
          <a:endParaRPr lang="en-US" b="1" dirty="0">
            <a:solidFill>
              <a:schemeClr val="tx1"/>
            </a:solidFill>
          </a:endParaRPr>
        </a:p>
      </dgm:t>
    </dgm:pt>
    <dgm:pt modelId="{34A750E0-F7AE-43DA-8BE6-C3D57A50F102}" type="parTrans" cxnId="{53F333EA-5A4A-4CF8-9EDD-7C05351DD116}">
      <dgm:prSet/>
      <dgm:spPr/>
      <dgm:t>
        <a:bodyPr/>
        <a:lstStyle/>
        <a:p>
          <a:endParaRPr lang="en-US"/>
        </a:p>
      </dgm:t>
    </dgm:pt>
    <dgm:pt modelId="{EAEB543C-190D-4FFB-B0BE-C308FCAA6557}" type="sibTrans" cxnId="{53F333EA-5A4A-4CF8-9EDD-7C05351DD116}">
      <dgm:prSet/>
      <dgm:spPr/>
      <dgm:t>
        <a:bodyPr/>
        <a:lstStyle/>
        <a:p>
          <a:endParaRPr lang="en-US"/>
        </a:p>
      </dgm:t>
    </dgm:pt>
    <dgm:pt modelId="{55FA0DE7-1A81-49C7-BD8B-34E04370CBD0}" type="pres">
      <dgm:prSet presAssocID="{C4853E1F-84E0-4ED7-BD1A-AA40906D8C3E}" presName="linear" presStyleCnt="0">
        <dgm:presLayoutVars>
          <dgm:animLvl val="lvl"/>
          <dgm:resizeHandles val="exact"/>
        </dgm:presLayoutVars>
      </dgm:prSet>
      <dgm:spPr/>
    </dgm:pt>
    <dgm:pt modelId="{8395B93B-3C27-4DB0-BF8D-343B25EB5EE9}" type="pres">
      <dgm:prSet presAssocID="{9B1DB15E-29BD-4EC0-9EC4-9FD5778FD630}" presName="parentText" presStyleLbl="node1" presStyleIdx="0" presStyleCnt="2" custLinFactY="-1683" custLinFactNeighborX="7424" custLinFactNeighborY="-100000">
        <dgm:presLayoutVars>
          <dgm:chMax val="0"/>
          <dgm:bulletEnabled val="1"/>
        </dgm:presLayoutVars>
      </dgm:prSet>
      <dgm:spPr/>
    </dgm:pt>
    <dgm:pt modelId="{6AC7AA51-177E-4115-84D6-5310805670C2}" type="pres">
      <dgm:prSet presAssocID="{C5BFF3EB-5EC0-443B-AC86-95BCE180C2AF}" presName="spacer" presStyleCnt="0"/>
      <dgm:spPr/>
    </dgm:pt>
    <dgm:pt modelId="{4A94939C-1348-4801-91DA-CF2D6B08DAB4}" type="pres">
      <dgm:prSet presAssocID="{96FBC501-7443-48BE-9F64-E62EF6D4598B}" presName="parentText" presStyleLbl="node1" presStyleIdx="1" presStyleCnt="2" custLinFactNeighborX="3267" custLinFactNeighborY="-30606">
        <dgm:presLayoutVars>
          <dgm:chMax val="0"/>
          <dgm:bulletEnabled val="1"/>
        </dgm:presLayoutVars>
      </dgm:prSet>
      <dgm:spPr/>
    </dgm:pt>
  </dgm:ptLst>
  <dgm:cxnLst>
    <dgm:cxn modelId="{27F8B537-75FA-4048-9D93-F34891773956}" type="presOf" srcId="{9B1DB15E-29BD-4EC0-9EC4-9FD5778FD630}" destId="{8395B93B-3C27-4DB0-BF8D-343B25EB5EE9}" srcOrd="0" destOrd="0" presId="urn:microsoft.com/office/officeart/2005/8/layout/vList2"/>
    <dgm:cxn modelId="{92F66947-412D-47F7-B489-2A6EED247229}" type="presOf" srcId="{96FBC501-7443-48BE-9F64-E62EF6D4598B}" destId="{4A94939C-1348-4801-91DA-CF2D6B08DAB4}" srcOrd="0" destOrd="0" presId="urn:microsoft.com/office/officeart/2005/8/layout/vList2"/>
    <dgm:cxn modelId="{B841E57A-06B1-4302-9C8D-19201491431A}" type="presOf" srcId="{C4853E1F-84E0-4ED7-BD1A-AA40906D8C3E}" destId="{55FA0DE7-1A81-49C7-BD8B-34E04370CBD0}" srcOrd="0" destOrd="0" presId="urn:microsoft.com/office/officeart/2005/8/layout/vList2"/>
    <dgm:cxn modelId="{CEADAFAF-C570-498C-8592-EA527DB2378E}" srcId="{C4853E1F-84E0-4ED7-BD1A-AA40906D8C3E}" destId="{9B1DB15E-29BD-4EC0-9EC4-9FD5778FD630}" srcOrd="0" destOrd="0" parTransId="{A4076725-27AE-4EDC-AAEA-93DCFE9A1FC4}" sibTransId="{C5BFF3EB-5EC0-443B-AC86-95BCE180C2AF}"/>
    <dgm:cxn modelId="{53F333EA-5A4A-4CF8-9EDD-7C05351DD116}" srcId="{C4853E1F-84E0-4ED7-BD1A-AA40906D8C3E}" destId="{96FBC501-7443-48BE-9F64-E62EF6D4598B}" srcOrd="1" destOrd="0" parTransId="{34A750E0-F7AE-43DA-8BE6-C3D57A50F102}" sibTransId="{EAEB543C-190D-4FFB-B0BE-C308FCAA6557}"/>
    <dgm:cxn modelId="{04B01646-6971-49DA-974A-144E01B0B8C2}" type="presParOf" srcId="{55FA0DE7-1A81-49C7-BD8B-34E04370CBD0}" destId="{8395B93B-3C27-4DB0-BF8D-343B25EB5EE9}" srcOrd="0" destOrd="0" presId="urn:microsoft.com/office/officeart/2005/8/layout/vList2"/>
    <dgm:cxn modelId="{B8787B69-C688-4896-873B-8DC6F55CA623}" type="presParOf" srcId="{55FA0DE7-1A81-49C7-BD8B-34E04370CBD0}" destId="{6AC7AA51-177E-4115-84D6-5310805670C2}" srcOrd="1" destOrd="0" presId="urn:microsoft.com/office/officeart/2005/8/layout/vList2"/>
    <dgm:cxn modelId="{61BA28A4-F70C-4DCA-BA57-E990A8F79E6E}" type="presParOf" srcId="{55FA0DE7-1A81-49C7-BD8B-34E04370CBD0}" destId="{4A94939C-1348-4801-91DA-CF2D6B08DAB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EEEED7-AD3C-493E-A74D-9FA2A0EAC64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B656DD5-8DAE-4C97-B6BC-E48E75E02D1E}">
      <dgm:prSet custT="1"/>
      <dgm:spPr/>
      <dgm:t>
        <a:bodyPr/>
        <a:lstStyle/>
        <a:p>
          <a:r>
            <a:rPr lang="nb-NO" sz="2400" b="1" dirty="0">
              <a:solidFill>
                <a:schemeClr val="tx1"/>
              </a:solidFill>
            </a:rPr>
            <a:t>Google Scholar</a:t>
          </a:r>
        </a:p>
        <a:p>
          <a:r>
            <a:rPr lang="nb-NO" sz="2400" b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https://scholar.google.com/</a:t>
          </a:r>
          <a:endParaRPr lang="nb-NO" sz="2400" b="1" dirty="0">
            <a:solidFill>
              <a:schemeClr val="tx1"/>
            </a:solidFill>
          </a:endParaRPr>
        </a:p>
        <a:p>
          <a:endParaRPr lang="nb-NO" sz="1800" dirty="0"/>
        </a:p>
      </dgm:t>
    </dgm:pt>
    <dgm:pt modelId="{AE357202-FF00-4C94-8F84-D5E6ED8EC679}" type="parTrans" cxnId="{3D9425F8-3372-4DBE-B9A9-A5A9A310158D}">
      <dgm:prSet/>
      <dgm:spPr/>
      <dgm:t>
        <a:bodyPr/>
        <a:lstStyle/>
        <a:p>
          <a:endParaRPr lang="en-US"/>
        </a:p>
      </dgm:t>
    </dgm:pt>
    <dgm:pt modelId="{2FD83486-55E5-4749-9261-9AF633AA5BD8}" type="sibTrans" cxnId="{3D9425F8-3372-4DBE-B9A9-A5A9A310158D}">
      <dgm:prSet/>
      <dgm:spPr/>
      <dgm:t>
        <a:bodyPr/>
        <a:lstStyle/>
        <a:p>
          <a:endParaRPr lang="en-US"/>
        </a:p>
      </dgm:t>
    </dgm:pt>
    <dgm:pt modelId="{D6297E37-9F07-472E-B77B-19DE03B4988E}">
      <dgm:prSet custT="1"/>
      <dgm:spPr/>
      <dgm:t>
        <a:bodyPr/>
        <a:lstStyle/>
        <a:p>
          <a:r>
            <a:rPr lang="nb-NO" sz="2400" b="1" dirty="0">
              <a:solidFill>
                <a:schemeClr val="tx1"/>
              </a:solidFill>
              <a:latin typeface="Calibri Light" panose="020F0302020204030204"/>
            </a:rPr>
            <a:t>Idunn</a:t>
          </a:r>
          <a:r>
            <a:rPr lang="nb-NO" sz="2400" b="1" dirty="0">
              <a:solidFill>
                <a:schemeClr val="tx1"/>
              </a:solidFill>
            </a:rPr>
            <a:t> (forskningsartikler</a:t>
          </a:r>
          <a:r>
            <a:rPr lang="nb-NO" sz="2400" b="1" dirty="0">
              <a:solidFill>
                <a:schemeClr val="tx1"/>
              </a:solidFill>
              <a:latin typeface="Calibri Light" panose="020F0302020204030204"/>
            </a:rPr>
            <a:t>)</a:t>
          </a:r>
        </a:p>
        <a:p>
          <a:r>
            <a:rPr lang="nb-NO" sz="2400" b="1" dirty="0">
              <a:solidFill>
                <a:schemeClr val="tx1"/>
              </a:solidFill>
              <a:latin typeface="Calibri Light" panose="020F0302020204030204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https://www.idunn.no/</a:t>
          </a:r>
          <a:endParaRPr lang="nb-NO" sz="2400" b="1" dirty="0">
            <a:solidFill>
              <a:schemeClr val="tx1"/>
            </a:solidFill>
            <a:latin typeface="Calibri Light" panose="020F0302020204030204"/>
          </a:endParaRPr>
        </a:p>
        <a:p>
          <a:endParaRPr lang="en-US" sz="1900" dirty="0"/>
        </a:p>
      </dgm:t>
    </dgm:pt>
    <dgm:pt modelId="{0CE47BCE-897D-4529-94A8-4BD580F7BFF0}" type="parTrans" cxnId="{A9013DCD-C9C6-47F4-B07A-5441303B61B9}">
      <dgm:prSet/>
      <dgm:spPr/>
      <dgm:t>
        <a:bodyPr/>
        <a:lstStyle/>
        <a:p>
          <a:endParaRPr lang="en-US"/>
        </a:p>
      </dgm:t>
    </dgm:pt>
    <dgm:pt modelId="{BBC75CEE-BE0F-44D7-9D72-365A29441EEE}" type="sibTrans" cxnId="{A9013DCD-C9C6-47F4-B07A-5441303B61B9}">
      <dgm:prSet/>
      <dgm:spPr/>
      <dgm:t>
        <a:bodyPr/>
        <a:lstStyle/>
        <a:p>
          <a:endParaRPr lang="en-US"/>
        </a:p>
      </dgm:t>
    </dgm:pt>
    <dgm:pt modelId="{4195915C-ED78-440D-859F-81DF248D1122}">
      <dgm:prSet custT="1"/>
      <dgm:spPr/>
      <dgm:t>
        <a:bodyPr/>
        <a:lstStyle/>
        <a:p>
          <a:r>
            <a:rPr lang="nb-NO" sz="2400" b="1" dirty="0">
              <a:solidFill>
                <a:schemeClr val="tx1"/>
              </a:solidFill>
              <a:latin typeface="Calibri Light" panose="020F0302020204030204"/>
            </a:rPr>
            <a:t>SOR</a:t>
          </a:r>
          <a:r>
            <a:rPr lang="nb-NO" sz="2400" b="1" dirty="0">
              <a:solidFill>
                <a:schemeClr val="tx1"/>
              </a:solidFill>
            </a:rPr>
            <a:t> (fagartikler</a:t>
          </a:r>
          <a:r>
            <a:rPr lang="nb-NO" sz="2400" b="1" dirty="0">
              <a:solidFill>
                <a:schemeClr val="tx1"/>
              </a:solidFill>
              <a:latin typeface="Calibri Light" panose="020F0302020204030204"/>
            </a:rPr>
            <a:t>),</a:t>
          </a:r>
        </a:p>
        <a:p>
          <a:r>
            <a:rPr lang="nb-NO" sz="2400" b="1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sz="2400" b="1" dirty="0">
              <a:solidFill>
                <a:schemeClr val="tx1"/>
              </a:solidFill>
              <a:latin typeface="Calibri Light" panose="020F0302020204030204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https://stiftelsensor.no/tidsskrift/arkiv</a:t>
          </a:r>
          <a:endParaRPr lang="nb-NO" sz="2400" b="1" dirty="0">
            <a:solidFill>
              <a:schemeClr val="tx1"/>
            </a:solidFill>
            <a:latin typeface="Calibri Light" panose="020F0302020204030204"/>
          </a:endParaRPr>
        </a:p>
        <a:p>
          <a:endParaRPr lang="en-US" sz="2200" dirty="0"/>
        </a:p>
      </dgm:t>
    </dgm:pt>
    <dgm:pt modelId="{A4835BF0-2CEA-4CDB-8681-2F1DC58AE986}" type="parTrans" cxnId="{C089B3F5-AC4E-4D36-9A36-05F898822FBA}">
      <dgm:prSet/>
      <dgm:spPr/>
      <dgm:t>
        <a:bodyPr/>
        <a:lstStyle/>
        <a:p>
          <a:endParaRPr lang="en-US"/>
        </a:p>
      </dgm:t>
    </dgm:pt>
    <dgm:pt modelId="{15438A7F-2CCD-437D-8A21-AF70EA517641}" type="sibTrans" cxnId="{C089B3F5-AC4E-4D36-9A36-05F898822FBA}">
      <dgm:prSet/>
      <dgm:spPr/>
      <dgm:t>
        <a:bodyPr/>
        <a:lstStyle/>
        <a:p>
          <a:endParaRPr lang="en-US"/>
        </a:p>
      </dgm:t>
    </dgm:pt>
    <dgm:pt modelId="{EC5FD3D8-A2E9-4498-B93A-8C335B733451}" type="pres">
      <dgm:prSet presAssocID="{25EEEED7-AD3C-493E-A74D-9FA2A0EAC642}" presName="linear" presStyleCnt="0">
        <dgm:presLayoutVars>
          <dgm:animLvl val="lvl"/>
          <dgm:resizeHandles val="exact"/>
        </dgm:presLayoutVars>
      </dgm:prSet>
      <dgm:spPr/>
    </dgm:pt>
    <dgm:pt modelId="{434D3922-FD6C-47D3-9678-1C1297B883E7}" type="pres">
      <dgm:prSet presAssocID="{DB656DD5-8DAE-4C97-B6BC-E48E75E02D1E}" presName="parentText" presStyleLbl="node1" presStyleIdx="0" presStyleCnt="3" custScaleY="141586" custLinFactY="-33802" custLinFactNeighborX="-946" custLinFactNeighborY="-100000">
        <dgm:presLayoutVars>
          <dgm:chMax val="0"/>
          <dgm:bulletEnabled val="1"/>
        </dgm:presLayoutVars>
      </dgm:prSet>
      <dgm:spPr/>
    </dgm:pt>
    <dgm:pt modelId="{AE3199A6-F7B3-4B49-B0D4-4AB90BF0B5A3}" type="pres">
      <dgm:prSet presAssocID="{2FD83486-55E5-4749-9261-9AF633AA5BD8}" presName="spacer" presStyleCnt="0"/>
      <dgm:spPr/>
    </dgm:pt>
    <dgm:pt modelId="{CC1BAA77-694F-4973-8E05-FDC635E6042E}" type="pres">
      <dgm:prSet presAssocID="{D6297E37-9F07-472E-B77B-19DE03B4988E}" presName="parentText" presStyleLbl="node1" presStyleIdx="1" presStyleCnt="3" custScaleY="130375" custLinFactY="-23937" custLinFactNeighborX="-43" custLinFactNeighborY="-100000">
        <dgm:presLayoutVars>
          <dgm:chMax val="0"/>
          <dgm:bulletEnabled val="1"/>
        </dgm:presLayoutVars>
      </dgm:prSet>
      <dgm:spPr/>
    </dgm:pt>
    <dgm:pt modelId="{FBF10487-B8BA-4888-83F9-61CD9457B237}" type="pres">
      <dgm:prSet presAssocID="{BBC75CEE-BE0F-44D7-9D72-365A29441EEE}" presName="spacer" presStyleCnt="0"/>
      <dgm:spPr/>
    </dgm:pt>
    <dgm:pt modelId="{A919853A-469E-4200-BD28-BE9C230313C0}" type="pres">
      <dgm:prSet presAssocID="{4195915C-ED78-440D-859F-81DF248D1122}" presName="parentText" presStyleLbl="node1" presStyleIdx="2" presStyleCnt="3" custScaleY="136921" custLinFactY="-36515" custLinFactNeighborX="-43" custLinFactNeighborY="-100000">
        <dgm:presLayoutVars>
          <dgm:chMax val="0"/>
          <dgm:bulletEnabled val="1"/>
        </dgm:presLayoutVars>
      </dgm:prSet>
      <dgm:spPr/>
    </dgm:pt>
  </dgm:ptLst>
  <dgm:cxnLst>
    <dgm:cxn modelId="{62A2A005-EB8C-4BF1-B86B-6C21983EC58B}" type="presOf" srcId="{4195915C-ED78-440D-859F-81DF248D1122}" destId="{A919853A-469E-4200-BD28-BE9C230313C0}" srcOrd="0" destOrd="0" presId="urn:microsoft.com/office/officeart/2005/8/layout/vList2"/>
    <dgm:cxn modelId="{0289D266-0E86-4C4A-B01D-905AC2E436EA}" type="presOf" srcId="{DB656DD5-8DAE-4C97-B6BC-E48E75E02D1E}" destId="{434D3922-FD6C-47D3-9678-1C1297B883E7}" srcOrd="0" destOrd="0" presId="urn:microsoft.com/office/officeart/2005/8/layout/vList2"/>
    <dgm:cxn modelId="{A9013DCD-C9C6-47F4-B07A-5441303B61B9}" srcId="{25EEEED7-AD3C-493E-A74D-9FA2A0EAC642}" destId="{D6297E37-9F07-472E-B77B-19DE03B4988E}" srcOrd="1" destOrd="0" parTransId="{0CE47BCE-897D-4529-94A8-4BD580F7BFF0}" sibTransId="{BBC75CEE-BE0F-44D7-9D72-365A29441EEE}"/>
    <dgm:cxn modelId="{C0B636E6-305B-40C9-824A-E24F71252809}" type="presOf" srcId="{D6297E37-9F07-472E-B77B-19DE03B4988E}" destId="{CC1BAA77-694F-4973-8E05-FDC635E6042E}" srcOrd="0" destOrd="0" presId="urn:microsoft.com/office/officeart/2005/8/layout/vList2"/>
    <dgm:cxn modelId="{1DEF39EC-A6A7-47D3-A4F9-5F84ADA94E83}" type="presOf" srcId="{25EEEED7-AD3C-493E-A74D-9FA2A0EAC642}" destId="{EC5FD3D8-A2E9-4498-B93A-8C335B733451}" srcOrd="0" destOrd="0" presId="urn:microsoft.com/office/officeart/2005/8/layout/vList2"/>
    <dgm:cxn modelId="{C089B3F5-AC4E-4D36-9A36-05F898822FBA}" srcId="{25EEEED7-AD3C-493E-A74D-9FA2A0EAC642}" destId="{4195915C-ED78-440D-859F-81DF248D1122}" srcOrd="2" destOrd="0" parTransId="{A4835BF0-2CEA-4CDB-8681-2F1DC58AE986}" sibTransId="{15438A7F-2CCD-437D-8A21-AF70EA517641}"/>
    <dgm:cxn modelId="{3D9425F8-3372-4DBE-B9A9-A5A9A310158D}" srcId="{25EEEED7-AD3C-493E-A74D-9FA2A0EAC642}" destId="{DB656DD5-8DAE-4C97-B6BC-E48E75E02D1E}" srcOrd="0" destOrd="0" parTransId="{AE357202-FF00-4C94-8F84-D5E6ED8EC679}" sibTransId="{2FD83486-55E5-4749-9261-9AF633AA5BD8}"/>
    <dgm:cxn modelId="{430D0F0C-B6F7-41A2-B6CD-32042406A307}" type="presParOf" srcId="{EC5FD3D8-A2E9-4498-B93A-8C335B733451}" destId="{434D3922-FD6C-47D3-9678-1C1297B883E7}" srcOrd="0" destOrd="0" presId="urn:microsoft.com/office/officeart/2005/8/layout/vList2"/>
    <dgm:cxn modelId="{8727986D-F35C-46B2-A491-757084B682F9}" type="presParOf" srcId="{EC5FD3D8-A2E9-4498-B93A-8C335B733451}" destId="{AE3199A6-F7B3-4B49-B0D4-4AB90BF0B5A3}" srcOrd="1" destOrd="0" presId="urn:microsoft.com/office/officeart/2005/8/layout/vList2"/>
    <dgm:cxn modelId="{A949F178-D31E-48C2-A47D-A5D31038CF29}" type="presParOf" srcId="{EC5FD3D8-A2E9-4498-B93A-8C335B733451}" destId="{CC1BAA77-694F-4973-8E05-FDC635E6042E}" srcOrd="2" destOrd="0" presId="urn:microsoft.com/office/officeart/2005/8/layout/vList2"/>
    <dgm:cxn modelId="{28C41581-F5DB-4C2E-8A8B-8AD23DBF7748}" type="presParOf" srcId="{EC5FD3D8-A2E9-4498-B93A-8C335B733451}" destId="{FBF10487-B8BA-4888-83F9-61CD9457B237}" srcOrd="3" destOrd="0" presId="urn:microsoft.com/office/officeart/2005/8/layout/vList2"/>
    <dgm:cxn modelId="{D66E0493-C937-4B35-81A9-1A59963108C8}" type="presParOf" srcId="{EC5FD3D8-A2E9-4498-B93A-8C335B733451}" destId="{A919853A-469E-4200-BD28-BE9C230313C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BAB3C-F71A-4D7A-BC8F-A056862A4701}">
      <dsp:nvSpPr>
        <dsp:cNvPr id="0" name=""/>
        <dsp:cNvSpPr/>
      </dsp:nvSpPr>
      <dsp:spPr>
        <a:xfrm rot="5400000">
          <a:off x="288582" y="2718119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71627-CF19-498D-BDBE-6EFEF38E2F30}">
      <dsp:nvSpPr>
        <dsp:cNvPr id="0" name=""/>
        <dsp:cNvSpPr/>
      </dsp:nvSpPr>
      <dsp:spPr>
        <a:xfrm>
          <a:off x="186593" y="3151163"/>
          <a:ext cx="1554299" cy="1684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i="0" kern="1200"/>
            <a:t>1</a:t>
          </a:r>
          <a:r>
            <a:rPr lang="nb-NO" sz="1600" b="0" i="0" kern="1200"/>
            <a:t>.</a:t>
          </a:r>
          <a:r>
            <a:rPr lang="nb-NO" sz="1600" b="1" i="0" kern="1200">
              <a:effectLst/>
            </a:rPr>
            <a:t>Hva skal undersøkes  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Forsknings-spørsmål, problemstilling, hypotese 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Hva vil vi finne ut?</a:t>
          </a:r>
          <a:r>
            <a:rPr lang="nb-NO" sz="1400" b="0" i="1" kern="1200">
              <a:effectLst/>
            </a:rPr>
            <a:t> </a:t>
          </a:r>
          <a:endParaRPr lang="nb-NO" sz="1400" b="0" i="0" kern="1200">
            <a:effectLst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</dsp:txBody>
      <dsp:txXfrm>
        <a:off x="186593" y="3151163"/>
        <a:ext cx="1554299" cy="1684551"/>
      </dsp:txXfrm>
    </dsp:sp>
    <dsp:sp modelId="{24CED714-7C0D-4813-938D-FDD371864052}">
      <dsp:nvSpPr>
        <dsp:cNvPr id="0" name=""/>
        <dsp:cNvSpPr/>
      </dsp:nvSpPr>
      <dsp:spPr>
        <a:xfrm>
          <a:off x="1192410" y="2612858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816741"/>
            <a:satOff val="-3398"/>
            <a:lumOff val="801"/>
            <a:alphaOff val="0"/>
          </a:schemeClr>
        </a:solidFill>
        <a:ln w="12700" cap="flat" cmpd="sng" algn="ctr">
          <a:solidFill>
            <a:schemeClr val="accent4">
              <a:hueOff val="816741"/>
              <a:satOff val="-3398"/>
              <a:lumOff val="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7DFAE-22A1-434E-A29D-8D7C95A33FAD}">
      <dsp:nvSpPr>
        <dsp:cNvPr id="0" name=""/>
        <dsp:cNvSpPr/>
      </dsp:nvSpPr>
      <dsp:spPr>
        <a:xfrm rot="5400000">
          <a:off x="2000527" y="2327097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accent4">
              <a:hueOff val="1633482"/>
              <a:satOff val="-6796"/>
              <a:lumOff val="16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F63A8-1185-49EF-AB50-F28BD8430333}">
      <dsp:nvSpPr>
        <dsp:cNvPr id="0" name=""/>
        <dsp:cNvSpPr/>
      </dsp:nvSpPr>
      <dsp:spPr>
        <a:xfrm>
          <a:off x="1857097" y="2754291"/>
          <a:ext cx="1290806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>
              <a:effectLst/>
            </a:rPr>
            <a:t>2.Søke litteratur</a:t>
          </a:r>
          <a:r>
            <a:rPr lang="nb-NO" sz="1800" b="0" i="0" kern="1200">
              <a:effectLst/>
            </a:rPr>
            <a:t> 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Finne ut mer om samme tema      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Hva har andre funnet ut om temaet? </a:t>
          </a:r>
          <a:endParaRPr lang="nb-NO" sz="1600" kern="1200" dirty="0">
            <a:effectLst/>
          </a:endParaRPr>
        </a:p>
      </dsp:txBody>
      <dsp:txXfrm>
        <a:off x="1857097" y="2754291"/>
        <a:ext cx="1290806" cy="1131467"/>
      </dsp:txXfrm>
    </dsp:sp>
    <dsp:sp modelId="{66E83F88-0DE0-499E-A48D-F739BE609267}">
      <dsp:nvSpPr>
        <dsp:cNvPr id="0" name=""/>
        <dsp:cNvSpPr/>
      </dsp:nvSpPr>
      <dsp:spPr>
        <a:xfrm>
          <a:off x="2904356" y="2221836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4BEF6-1A60-48B5-BDE7-340CEA7FD934}">
      <dsp:nvSpPr>
        <dsp:cNvPr id="0" name=""/>
        <dsp:cNvSpPr/>
      </dsp:nvSpPr>
      <dsp:spPr>
        <a:xfrm rot="5400000">
          <a:off x="3657981" y="1946464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58B81-A82B-4C77-89FA-577367020FE3}">
      <dsp:nvSpPr>
        <dsp:cNvPr id="0" name=""/>
        <dsp:cNvSpPr/>
      </dsp:nvSpPr>
      <dsp:spPr>
        <a:xfrm>
          <a:off x="3506971" y="2388128"/>
          <a:ext cx="1756271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/>
            <a:t>3</a:t>
          </a:r>
          <a:r>
            <a:rPr lang="nb-NO" sz="1800" b="1" i="0" kern="1200">
              <a:effectLst/>
            </a:rPr>
            <a:t>. Planlegge</a:t>
          </a:r>
          <a:r>
            <a:rPr lang="nb-NO" sz="1800" b="0" i="0" kern="1200">
              <a:effectLst/>
            </a:rPr>
            <a:t>  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Bestemme hvordan vi skal undersøke og analysere og  hvem vi kan spørre.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Hva skal planen for forskningen inneholde? </a:t>
          </a:r>
          <a:endParaRPr lang="nb-NO" sz="1600" b="0" i="0" kern="1200">
            <a:effectLst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 dirty="0"/>
        </a:p>
      </dsp:txBody>
      <dsp:txXfrm>
        <a:off x="3506971" y="2388128"/>
        <a:ext cx="1756271" cy="1131467"/>
      </dsp:txXfrm>
    </dsp:sp>
    <dsp:sp modelId="{763683CB-8686-4B3B-A3E5-87CFB1E68F02}">
      <dsp:nvSpPr>
        <dsp:cNvPr id="0" name=""/>
        <dsp:cNvSpPr/>
      </dsp:nvSpPr>
      <dsp:spPr>
        <a:xfrm>
          <a:off x="4707203" y="1830814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4083704"/>
            <a:satOff val="-16990"/>
            <a:lumOff val="4003"/>
            <a:alphaOff val="0"/>
          </a:schemeClr>
        </a:solidFill>
        <a:ln w="12700" cap="flat" cmpd="sng" algn="ctr">
          <a:solidFill>
            <a:schemeClr val="accent4">
              <a:hueOff val="4083704"/>
              <a:satOff val="-16990"/>
              <a:lumOff val="40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8C3E5-2BC9-4575-86B2-4B8A3AD84BA3}">
      <dsp:nvSpPr>
        <dsp:cNvPr id="0" name=""/>
        <dsp:cNvSpPr/>
      </dsp:nvSpPr>
      <dsp:spPr>
        <a:xfrm rot="5400000">
          <a:off x="5433961" y="1545053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59C10-8EB4-404E-A916-4638BDA44BBA}">
      <dsp:nvSpPr>
        <dsp:cNvPr id="0" name=""/>
        <dsp:cNvSpPr/>
      </dsp:nvSpPr>
      <dsp:spPr>
        <a:xfrm>
          <a:off x="5308111" y="1886245"/>
          <a:ext cx="1593552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/>
            <a:t>4. </a:t>
          </a:r>
          <a:r>
            <a:rPr lang="nb-NO" sz="1800" b="1" i="0" kern="1200">
              <a:effectLst/>
            </a:rPr>
            <a:t>Data- innsamling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Observasjon, intervju eller spørreskjema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Hvordan skal vi samle inn informasjon </a:t>
          </a:r>
          <a:endParaRPr lang="nb-NO" sz="1600" i="1" kern="1200" dirty="0">
            <a:effectLst/>
          </a:endParaRPr>
        </a:p>
      </dsp:txBody>
      <dsp:txXfrm>
        <a:off x="5308111" y="1886245"/>
        <a:ext cx="1593552" cy="1131467"/>
      </dsp:txXfrm>
    </dsp:sp>
    <dsp:sp modelId="{8D8E87CA-5BA4-4F00-9E22-10A10BC762FF}">
      <dsp:nvSpPr>
        <dsp:cNvPr id="0" name=""/>
        <dsp:cNvSpPr/>
      </dsp:nvSpPr>
      <dsp:spPr>
        <a:xfrm>
          <a:off x="6337789" y="1439792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5717186"/>
            <a:satOff val="-23787"/>
            <a:lumOff val="5605"/>
            <a:alphaOff val="0"/>
          </a:schemeClr>
        </a:solidFill>
        <a:ln w="12700" cap="flat" cmpd="sng" algn="ctr">
          <a:solidFill>
            <a:schemeClr val="accent4">
              <a:hueOff val="5717186"/>
              <a:satOff val="-23787"/>
              <a:lumOff val="5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1985C-3C27-4C60-8A14-AF8796F1A43B}">
      <dsp:nvSpPr>
        <dsp:cNvPr id="0" name=""/>
        <dsp:cNvSpPr/>
      </dsp:nvSpPr>
      <dsp:spPr>
        <a:xfrm rot="5400000">
          <a:off x="7136365" y="1154031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057E5-3F8E-44E4-8455-B3B4E06C7AA7}">
      <dsp:nvSpPr>
        <dsp:cNvPr id="0" name=""/>
        <dsp:cNvSpPr/>
      </dsp:nvSpPr>
      <dsp:spPr>
        <a:xfrm>
          <a:off x="7066749" y="1620838"/>
          <a:ext cx="1508191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/>
            <a:t>5</a:t>
          </a:r>
          <a:r>
            <a:rPr lang="nb-NO" sz="1800" b="1" i="0" kern="1200">
              <a:effectLst/>
            </a:rPr>
            <a:t>. Analysere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Sortere, ordne data i system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Hva har vi funnet ut og hvordan kan vi vise frem dette på en best mulig måte?  </a:t>
          </a:r>
          <a:endParaRPr lang="nb-NO" sz="1600" i="1" kern="1200" dirty="0">
            <a:effectLst/>
          </a:endParaRPr>
        </a:p>
      </dsp:txBody>
      <dsp:txXfrm>
        <a:off x="7066749" y="1620838"/>
        <a:ext cx="1508191" cy="1131467"/>
      </dsp:txXfrm>
    </dsp:sp>
    <dsp:sp modelId="{965FF2A4-3CE4-4016-95DD-2BCFC950920D}">
      <dsp:nvSpPr>
        <dsp:cNvPr id="0" name=""/>
        <dsp:cNvSpPr/>
      </dsp:nvSpPr>
      <dsp:spPr>
        <a:xfrm>
          <a:off x="8040193" y="1048770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E1E59-2A19-4F4E-A687-908129C3E255}">
      <dsp:nvSpPr>
        <dsp:cNvPr id="0" name=""/>
        <dsp:cNvSpPr/>
      </dsp:nvSpPr>
      <dsp:spPr>
        <a:xfrm rot="5400000">
          <a:off x="8671762" y="747079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accent4">
              <a:hueOff val="8167408"/>
              <a:satOff val="-33981"/>
              <a:lumOff val="8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C212F-DA6C-42FC-895A-2593C549A1F2}">
      <dsp:nvSpPr>
        <dsp:cNvPr id="0" name=""/>
        <dsp:cNvSpPr/>
      </dsp:nvSpPr>
      <dsp:spPr>
        <a:xfrm>
          <a:off x="8588882" y="1267030"/>
          <a:ext cx="1512606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/>
            <a:t>6. </a:t>
          </a:r>
          <a:r>
            <a:rPr lang="nb-NO" sz="1800" b="1" i="0" kern="1200">
              <a:effectLst/>
            </a:rPr>
            <a:t>Diskusjon</a:t>
          </a:r>
          <a:r>
            <a:rPr lang="nb-NO" sz="1800" b="0" i="0" kern="1200">
              <a:effectLst/>
            </a:rPr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Oppsummere,  sammenlikne og kritisere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Hvor viktig er kunnskapen vi har funnet. Hvem er den viktig for. Hvordan kan den brukes?  </a:t>
          </a:r>
          <a:endParaRPr lang="nb-NO" sz="1600" kern="1200" dirty="0">
            <a:effectLst/>
          </a:endParaRPr>
        </a:p>
      </dsp:txBody>
      <dsp:txXfrm>
        <a:off x="8588882" y="1267030"/>
        <a:ext cx="1512606" cy="1131467"/>
      </dsp:txXfrm>
    </dsp:sp>
    <dsp:sp modelId="{D9BB8191-41E5-4753-AAC2-FBF8DA27C52B}">
      <dsp:nvSpPr>
        <dsp:cNvPr id="0" name=""/>
        <dsp:cNvSpPr/>
      </dsp:nvSpPr>
      <dsp:spPr>
        <a:xfrm>
          <a:off x="9752139" y="657748"/>
          <a:ext cx="243548" cy="243548"/>
        </a:xfrm>
        <a:prstGeom prst="triangle">
          <a:avLst>
            <a:gd name="adj" fmla="val 100000"/>
          </a:avLst>
        </a:prstGeom>
        <a:solidFill>
          <a:schemeClr val="accent4">
            <a:hueOff val="8984149"/>
            <a:satOff val="-37379"/>
            <a:lumOff val="8807"/>
            <a:alphaOff val="0"/>
          </a:schemeClr>
        </a:solidFill>
        <a:ln w="12700" cap="flat" cmpd="sng" algn="ctr">
          <a:solidFill>
            <a:schemeClr val="accent4">
              <a:hueOff val="8984149"/>
              <a:satOff val="-37379"/>
              <a:lumOff val="88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CC3AC-4363-43CF-ACB4-F3FB61130544}">
      <dsp:nvSpPr>
        <dsp:cNvPr id="0" name=""/>
        <dsp:cNvSpPr/>
      </dsp:nvSpPr>
      <dsp:spPr>
        <a:xfrm rot="5400000">
          <a:off x="10477001" y="385624"/>
          <a:ext cx="859249" cy="142977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CD52C-E194-4F32-A98D-EBD3703AB189}">
      <dsp:nvSpPr>
        <dsp:cNvPr id="0" name=""/>
        <dsp:cNvSpPr/>
      </dsp:nvSpPr>
      <dsp:spPr>
        <a:xfrm>
          <a:off x="10381368" y="818100"/>
          <a:ext cx="1240336" cy="113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i="0" kern="1200"/>
            <a:t>7</a:t>
          </a:r>
          <a:r>
            <a:rPr lang="nb-NO" sz="1800" b="0" i="0" kern="1200">
              <a:effectLst/>
            </a:rPr>
            <a:t>.</a:t>
          </a:r>
          <a:r>
            <a:rPr lang="nb-NO" sz="1600" b="1" i="0" kern="1200">
              <a:effectLst/>
            </a:rPr>
            <a:t>Formidle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0" kern="1200">
              <a:effectLst/>
            </a:rPr>
            <a:t>Presentere og fortelle videre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i="1" kern="1200">
              <a:effectLst/>
            </a:rPr>
            <a:t>Hvordan kan andre bli kjent med det vi har funnet ut?</a:t>
          </a:r>
          <a:r>
            <a:rPr lang="nb-NO" sz="1600" b="0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 </a:t>
          </a:r>
          <a:endParaRPr lang="nb-NO" sz="1600" kern="1200" dirty="0"/>
        </a:p>
      </dsp:txBody>
      <dsp:txXfrm>
        <a:off x="10381368" y="818100"/>
        <a:ext cx="1240336" cy="1131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5B93B-3C27-4DB0-BF8D-343B25EB5EE9}">
      <dsp:nvSpPr>
        <dsp:cNvPr id="0" name=""/>
        <dsp:cNvSpPr/>
      </dsp:nvSpPr>
      <dsp:spPr>
        <a:xfrm>
          <a:off x="0" y="0"/>
          <a:ext cx="6900512" cy="256931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b="1" kern="1200" dirty="0">
              <a:solidFill>
                <a:schemeClr val="tx1"/>
              </a:solidFill>
            </a:rPr>
            <a:t>I forskning må vi</a:t>
          </a:r>
          <a:r>
            <a:rPr lang="nb-NO" sz="3600" b="1" kern="1200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sz="3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finne ut</a:t>
          </a:r>
          <a:r>
            <a:rPr lang="nb-NO" sz="3600" b="1" kern="1200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sz="3600" b="1" kern="1200" dirty="0">
              <a:solidFill>
                <a:schemeClr val="tx1"/>
              </a:solidFill>
            </a:rPr>
            <a:t>om andre har undersøkt samme tema før eller om noen andre har skrevet noe om samme tema.</a:t>
          </a:r>
          <a:r>
            <a:rPr lang="nb-NO" sz="3600" b="1" kern="1200" dirty="0">
              <a:solidFill>
                <a:schemeClr val="tx1"/>
              </a:solidFill>
              <a:latin typeface="Calibri Light" panose="020F0302020204030204"/>
            </a:rPr>
            <a:t> </a:t>
          </a:r>
          <a:endParaRPr lang="en-US" sz="3600" kern="1200" dirty="0"/>
        </a:p>
      </dsp:txBody>
      <dsp:txXfrm>
        <a:off x="125424" y="125424"/>
        <a:ext cx="6649664" cy="2318471"/>
      </dsp:txXfrm>
    </dsp:sp>
    <dsp:sp modelId="{4A94939C-1348-4801-91DA-CF2D6B08DAB4}">
      <dsp:nvSpPr>
        <dsp:cNvPr id="0" name=""/>
        <dsp:cNvSpPr/>
      </dsp:nvSpPr>
      <dsp:spPr>
        <a:xfrm>
          <a:off x="0" y="2788178"/>
          <a:ext cx="6900512" cy="2569319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b="1" kern="1200" dirty="0">
              <a:solidFill>
                <a:schemeClr val="tx1"/>
              </a:solidFill>
            </a:rPr>
            <a:t>Litteratursøk handler om å finne ut mer om det tema vi er interessert i</a:t>
          </a:r>
          <a:r>
            <a:rPr lang="nb-NO" sz="3600" b="1" kern="1200" dirty="0">
              <a:solidFill>
                <a:schemeClr val="tx1"/>
              </a:solidFill>
              <a:latin typeface="Calibri Light" panose="020F0302020204030204"/>
            </a:rPr>
            <a:t> .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125424" y="2913602"/>
        <a:ext cx="6649664" cy="23184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D3922-FD6C-47D3-9678-1C1297B883E7}">
      <dsp:nvSpPr>
        <dsp:cNvPr id="0" name=""/>
        <dsp:cNvSpPr/>
      </dsp:nvSpPr>
      <dsp:spPr>
        <a:xfrm>
          <a:off x="0" y="0"/>
          <a:ext cx="7148103" cy="16963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</a:rPr>
            <a:t>Google Scholar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https://scholar.google.com/</a:t>
          </a:r>
          <a:endParaRPr lang="nb-NO" sz="2400" b="1" kern="1200" dirty="0">
            <a:solidFill>
              <a:schemeClr val="tx1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800" kern="1200" dirty="0"/>
        </a:p>
      </dsp:txBody>
      <dsp:txXfrm>
        <a:off x="82807" y="82807"/>
        <a:ext cx="6982489" cy="1530699"/>
      </dsp:txXfrm>
    </dsp:sp>
    <dsp:sp modelId="{CC1BAA77-694F-4973-8E05-FDC635E6042E}">
      <dsp:nvSpPr>
        <dsp:cNvPr id="0" name=""/>
        <dsp:cNvSpPr/>
      </dsp:nvSpPr>
      <dsp:spPr>
        <a:xfrm>
          <a:off x="0" y="1725648"/>
          <a:ext cx="7148103" cy="156199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</a:rPr>
            <a:t>Idunn</a:t>
          </a:r>
          <a:r>
            <a:rPr lang="nb-NO" sz="2400" b="1" kern="1200" dirty="0">
              <a:solidFill>
                <a:schemeClr val="tx1"/>
              </a:solidFill>
            </a:rPr>
            <a:t> (forskningsartikler</a:t>
          </a: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https://www.idunn.no/</a:t>
          </a:r>
          <a:endParaRPr lang="nb-NO" sz="2400" b="1" kern="1200" dirty="0">
            <a:solidFill>
              <a:schemeClr val="tx1"/>
            </a:solidFill>
            <a:latin typeface="Calibri Light" panose="020F0302020204030204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76250" y="1801898"/>
        <a:ext cx="6995603" cy="1409496"/>
      </dsp:txXfrm>
    </dsp:sp>
    <dsp:sp modelId="{A919853A-469E-4200-BD28-BE9C230313C0}">
      <dsp:nvSpPr>
        <dsp:cNvPr id="0" name=""/>
        <dsp:cNvSpPr/>
      </dsp:nvSpPr>
      <dsp:spPr>
        <a:xfrm>
          <a:off x="0" y="3321270"/>
          <a:ext cx="7148103" cy="164042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</a:rPr>
            <a:t>SOR</a:t>
          </a:r>
          <a:r>
            <a:rPr lang="nb-NO" sz="2400" b="1" kern="1200" dirty="0">
              <a:solidFill>
                <a:schemeClr val="tx1"/>
              </a:solidFill>
            </a:rPr>
            <a:t> (fagartikler</a:t>
          </a: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</a:rPr>
            <a:t>),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nb-NO" sz="2400" b="1" kern="1200" dirty="0">
              <a:solidFill>
                <a:schemeClr val="tx1"/>
              </a:solidFill>
              <a:latin typeface="Calibri Light" panose="020F0302020204030204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https://stiftelsensor.no/tidsskrift/arkiv</a:t>
          </a:r>
          <a:endParaRPr lang="nb-NO" sz="2400" b="1" kern="1200" dirty="0">
            <a:solidFill>
              <a:schemeClr val="tx1"/>
            </a:solidFill>
            <a:latin typeface="Calibri Light" panose="020F0302020204030204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80079" y="3401349"/>
        <a:ext cx="6987945" cy="1480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4:04:31.81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10141 683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4:06:09.0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3178.68604"/>
      <inkml:brushProperty name="anchorY" value="1380.12708"/>
      <inkml:brushProperty name="scaleFactor" value="0.5"/>
    </inkml:brush>
  </inkml:definitions>
  <inkml:trace contextRef="#ctx0" brushRef="#br0">0 1,'0'0,"0"0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2A2B1-E907-46D9-9593-F7A8314F5429}" type="datetimeFigureOut">
              <a:rPr lang="nb-NO" smtClean="0"/>
              <a:t>02.05.2022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6C7FB-62D2-437C-8236-F2CEC51A46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786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BC769-78AA-406E-A620-38B6A705713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91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8AF4-6990-4DC6-A939-E596E65D6CC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0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6C7FB-62D2-437C-8236-F2CEC51A46B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99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6C7FB-62D2-437C-8236-F2CEC51A46B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02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38080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121888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40677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34982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04875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629824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74914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74885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93696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20102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968692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EBA2-04E5-42E3-A60D-0D8E83F6D791}" type="datetime1">
              <a:rPr lang="nb-NO" smtClean="0"/>
              <a:t>02.05.2022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E49A5-7572-4B75-97EC-3C5B50218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28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forskning.no/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NULL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5372" y="2575719"/>
            <a:ext cx="10257692" cy="1706562"/>
          </a:xfrm>
        </p:spPr>
        <p:txBody>
          <a:bodyPr>
            <a:noAutofit/>
          </a:bodyPr>
          <a:lstStyle/>
          <a:p>
            <a:r>
              <a:rPr lang="nb-NO" sz="4400" b="1" dirty="0"/>
              <a:t>LITTERATURSØK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8" y="422029"/>
            <a:ext cx="2610099" cy="157089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919" y="316522"/>
            <a:ext cx="1417736" cy="16764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4437"/>
            <a:ext cx="3405683" cy="97601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947" y="5784437"/>
            <a:ext cx="1699847" cy="95616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7"/>
          <a:srcRect l="87012"/>
          <a:stretch/>
        </p:blipFill>
        <p:spPr>
          <a:xfrm>
            <a:off x="4985794" y="5382604"/>
            <a:ext cx="1140926" cy="128919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369" y="5382604"/>
            <a:ext cx="957169" cy="135799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7" y="5497830"/>
            <a:ext cx="1590307" cy="105874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562" y="5693950"/>
            <a:ext cx="2827093" cy="7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1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A8B6-1E0F-4252-9D60-013D942F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nb-NO" sz="6000" dirty="0">
                <a:cs typeface="Calibri Light"/>
              </a:rPr>
              <a:t>Eksempler på hvor vi kan søke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5DA836-7937-4EF7-86F0-A4D60B9319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601065"/>
              </p:ext>
            </p:extLst>
          </p:nvPr>
        </p:nvGraphicFramePr>
        <p:xfrm>
          <a:off x="4208745" y="225468"/>
          <a:ext cx="7148103" cy="589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E1AF1A6-BF5B-448E-A67B-F2966BBE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5C66C49-D52E-40F3-94B7-4D73C77A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10</a:t>
            </a:fld>
            <a:endParaRPr lang="nb-NO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A70840-9907-4E64-B3D2-B3A65421372E}"/>
              </a:ext>
            </a:extLst>
          </p:cNvPr>
          <p:cNvGrpSpPr/>
          <p:nvPr/>
        </p:nvGrpSpPr>
        <p:grpSpPr>
          <a:xfrm>
            <a:off x="4201393" y="4995824"/>
            <a:ext cx="7572589" cy="1725651"/>
            <a:chOff x="-59260" y="149575"/>
            <a:chExt cx="7754667" cy="11938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861213B-BA88-4527-8091-7501EA3C28D0}"/>
                </a:ext>
              </a:extLst>
            </p:cNvPr>
            <p:cNvSpPr/>
            <p:nvPr/>
          </p:nvSpPr>
          <p:spPr>
            <a:xfrm>
              <a:off x="-59260" y="149575"/>
              <a:ext cx="7334749" cy="103285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5D2D568-952F-42FD-8A61-F451EA50D66E}"/>
                </a:ext>
              </a:extLst>
            </p:cNvPr>
            <p:cNvSpPr txBox="1"/>
            <p:nvPr/>
          </p:nvSpPr>
          <p:spPr>
            <a:xfrm>
              <a:off x="10754" y="423470"/>
              <a:ext cx="7684653" cy="91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600" dirty="0"/>
                <a:t> </a:t>
              </a:r>
              <a:r>
                <a:rPr lang="nb-NO" sz="2400" b="1" dirty="0">
                  <a:solidFill>
                    <a:schemeClr val="tx1"/>
                  </a:solidFill>
                </a:rPr>
                <a:t>Forskning</a:t>
              </a:r>
              <a:r>
                <a:rPr lang="nb-NO" sz="2400" b="1" kern="1200" dirty="0">
                  <a:solidFill>
                    <a:schemeClr val="tx1"/>
                  </a:solidFill>
                </a:rPr>
                <a:t>.no</a:t>
              </a:r>
            </a:p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400" b="1" dirty="0">
                  <a:solidFill>
                    <a:schemeClr val="tx1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https://forskning.no/</a:t>
              </a:r>
              <a:endParaRPr lang="nb-NO" sz="2400" b="1" dirty="0">
                <a:solidFill>
                  <a:schemeClr val="tx1"/>
                </a:solidFill>
              </a:endParaRPr>
            </a:p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3600" kern="1200" dirty="0"/>
            </a:p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808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D1AE-586B-4C09-A2DF-51C22CDB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51" y="470454"/>
            <a:ext cx="4885552" cy="1046249"/>
          </a:xfrm>
        </p:spPr>
        <p:txBody>
          <a:bodyPr>
            <a:noAutofit/>
          </a:bodyPr>
          <a:lstStyle/>
          <a:p>
            <a:pPr algn="ctr"/>
            <a:r>
              <a:rPr lang="nb-NO" b="1" dirty="0"/>
              <a:t>REFERERE  </a:t>
            </a:r>
            <a:br>
              <a:rPr lang="nb-NO" b="1" dirty="0"/>
            </a:b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9875C-13C3-4755-83DB-958E6247E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62" y="1176142"/>
            <a:ext cx="7822783" cy="5362770"/>
          </a:xfrm>
          <a:custGeom>
            <a:avLst/>
            <a:gdLst>
              <a:gd name="connsiteX0" fmla="*/ 0 w 5588548"/>
              <a:gd name="connsiteY0" fmla="*/ 0 h 1968316"/>
              <a:gd name="connsiteX1" fmla="*/ 5588548 w 5588548"/>
              <a:gd name="connsiteY1" fmla="*/ 0 h 1968316"/>
              <a:gd name="connsiteX2" fmla="*/ 5588548 w 5588548"/>
              <a:gd name="connsiteY2" fmla="*/ 1968316 h 1968316"/>
              <a:gd name="connsiteX3" fmla="*/ 0 w 5588548"/>
              <a:gd name="connsiteY3" fmla="*/ 1968316 h 1968316"/>
              <a:gd name="connsiteX4" fmla="*/ 0 w 5588548"/>
              <a:gd name="connsiteY4" fmla="*/ 0 h 196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548" h="1968316">
                <a:moveTo>
                  <a:pt x="0" y="0"/>
                </a:moveTo>
                <a:lnTo>
                  <a:pt x="5588548" y="0"/>
                </a:lnTo>
                <a:lnTo>
                  <a:pt x="5588548" y="1968316"/>
                </a:lnTo>
                <a:lnTo>
                  <a:pt x="0" y="196831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313" tIns="208313" rIns="208313" bIns="208313" numCol="1" spcCol="1270" anchor="ctr" anchorCtr="0">
            <a:noAutofit/>
          </a:bodyPr>
          <a:lstStyle/>
          <a:p>
            <a:pPr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3200" dirty="0"/>
              <a:t>Du må fortelle hvor du har hentet </a:t>
            </a:r>
            <a:r>
              <a:rPr lang="nb-NO" sz="3200"/>
              <a:t>stoffet fra.  </a:t>
            </a:r>
            <a:endParaRPr lang="nb-NO" sz="3200" dirty="0"/>
          </a:p>
          <a:p>
            <a:pPr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3200" dirty="0"/>
              <a:t>Det kalles en referanse eller kilde.</a:t>
            </a:r>
          </a:p>
          <a:p>
            <a:pPr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3200"/>
              <a:t>H</a:t>
            </a:r>
            <a:r>
              <a:rPr lang="nb-NO" sz="3200" kern="1200"/>
              <a:t>vis du skal skrive om </a:t>
            </a:r>
            <a:r>
              <a:rPr lang="nb-NO" sz="3200"/>
              <a:t>noe som andre har </a:t>
            </a:r>
            <a:r>
              <a:rPr lang="nb-NO" sz="3200" dirty="0"/>
              <a:t>skrevet</a:t>
            </a:r>
            <a:r>
              <a:rPr lang="nb-NO" sz="3200" kern="1200" dirty="0"/>
              <a:t>, så </a:t>
            </a:r>
            <a:r>
              <a:rPr lang="nb-NO" sz="3200" b="1" kern="1200" dirty="0"/>
              <a:t>må</a:t>
            </a:r>
            <a:r>
              <a:rPr lang="nb-NO" sz="3200" kern="1200" dirty="0"/>
              <a:t> du skrive inn hvor du har hentet teksten.</a:t>
            </a:r>
            <a:r>
              <a:rPr lang="nb-NO" sz="3200" dirty="0"/>
              <a:t> </a:t>
            </a:r>
            <a:endParaRPr lang="nb-NO" sz="3200" dirty="0">
              <a:cs typeface="Calibri"/>
            </a:endParaRPr>
          </a:p>
          <a:p>
            <a:pPr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3200" kern="1200" dirty="0"/>
              <a:t>Det er veldig viktig i forskning.</a:t>
            </a:r>
            <a:r>
              <a:rPr lang="nb-NO" sz="3200" dirty="0"/>
              <a:t> </a:t>
            </a:r>
          </a:p>
          <a:p>
            <a:pPr lvl="0" algn="l"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3200" kern="1200" dirty="0"/>
              <a:t>Det heter «å referere».</a:t>
            </a:r>
            <a:endParaRPr lang="en-US" sz="3200" kern="12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B7D5F2-0E4B-40CF-B11C-83AF116A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C82895-39C5-4693-9D70-223090EF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11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AA0174-0F88-4321-974F-C7BE9D3E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704" y="1510257"/>
            <a:ext cx="3697745" cy="38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8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03E13D-019F-48B0-9ED2-E3BD59D9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4" y="130619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nb-NO" sz="5200" b="1" dirty="0">
                <a:solidFill>
                  <a:srgbClr val="FF0000"/>
                </a:solidFill>
              </a:rPr>
              <a:t>HER</a:t>
            </a:r>
            <a:r>
              <a:rPr lang="nb-NO" sz="5200" b="1" dirty="0"/>
              <a:t> ER VI I FORSKNINGSPROSESSEN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4A8AA60-A6A8-4E59-B4DA-0ECF911F2E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767355"/>
              </p:ext>
            </p:extLst>
          </p:nvPr>
        </p:nvGraphicFramePr>
        <p:xfrm>
          <a:off x="240429" y="1264117"/>
          <a:ext cx="11708089" cy="52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B25E634-DC36-4607-A6EA-DC554390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ED6EAF0-913C-4509-8935-B3E63244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2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B2F5BAB-E9EA-4F6B-A84D-D2BE28501A75}"/>
                  </a:ext>
                </a:extLst>
              </p14:cNvPr>
              <p14:cNvContentPartPr/>
              <p14:nvPr/>
            </p14:nvContentPartPr>
            <p14:xfrm>
              <a:off x="3204672" y="333669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B2F5BAB-E9EA-4F6B-A84D-D2BE28501A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5672" y="3327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4FF1AB-9060-44C1-99BE-F21BA70E98F7}"/>
                  </a:ext>
                </a:extLst>
              </p14:cNvPr>
              <p14:cNvContentPartPr/>
              <p14:nvPr/>
            </p14:nvContentPartPr>
            <p14:xfrm>
              <a:off x="1686912" y="149853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4FF1AB-9060-44C1-99BE-F21BA70E98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68912" y="1480892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Bilde 1">
            <a:extLst>
              <a:ext uri="{FF2B5EF4-FFF2-40B4-BE49-F238E27FC236}">
                <a16:creationId xmlns:a16="http://schemas.microsoft.com/office/drawing/2014/main" id="{97F06A9D-8FB0-4177-89FA-FE5BCF7F8C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0872" y="1672011"/>
            <a:ext cx="810838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6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3752-F9D8-4042-9352-FCF0FEDB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6820184" cy="14314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… OG HER ER VI PÅ FISKEN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2641" y="1461009"/>
            <a:ext cx="6820185" cy="4822707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5BFCA1-483D-462E-99DE-DDFCC0CA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36FD88-6EE1-4CC3-8CB0-3AB04D8A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352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3614-B6CD-4FB6-937D-CB294572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40" y="640823"/>
            <a:ext cx="4114800" cy="2540788"/>
          </a:xfrm>
        </p:spPr>
        <p:txBody>
          <a:bodyPr anchor="ctr">
            <a:normAutofit/>
          </a:bodyPr>
          <a:lstStyle/>
          <a:p>
            <a:r>
              <a:rPr lang="nb-NO" sz="4800" b="1" dirty="0"/>
              <a:t>LITTERATURSØK</a:t>
            </a:r>
            <a:r>
              <a:rPr lang="nb-NO" sz="4600" dirty="0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C449FD-C9CB-4399-916C-C68D70CCBE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78308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240B38A-93F2-45A3-86CE-DA214E0E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7A21F69-4CCE-4EA8-9A5B-9A0421E8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4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71234-0E71-4484-829D-2B1C5127F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" y="3127176"/>
            <a:ext cx="3220981" cy="32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4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D7C1-C0CF-4D6D-A4F9-2B97EE29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4" y="886217"/>
            <a:ext cx="4539641" cy="48692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b="1" dirty="0"/>
              <a:t>VI KAN GJØRE LITTERATURSØK PÅ INTERNETT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E55CFA8-A4FA-4A7A-81F8-83AD945A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A04700-C08A-40C8-B678-34A2B521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5</a:t>
            </a:fld>
            <a:endParaRPr lang="nb-NO"/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90B4EF7-0A76-44B9-975E-BFB41375D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7129" y="1124469"/>
            <a:ext cx="5828541" cy="46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3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5FC93E-C1B1-4E97-B50F-9DFF81EB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2315" cy="5309165"/>
          </a:xfrm>
        </p:spPr>
        <p:txBody>
          <a:bodyPr/>
          <a:lstStyle/>
          <a:p>
            <a:r>
              <a:rPr lang="nb-NO" b="1" dirty="0"/>
              <a:t>VI KAN FÅ HJELP PÅ BIBLIOTEKET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8F4EC0-A49D-42E8-8CC9-AD0E4437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02D0FCC-0BE3-4C71-B5AA-44B374D4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F10B64-3A19-438B-88F7-9BE704DB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162" y="365125"/>
            <a:ext cx="4500345" cy="57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65C44-CD07-41D0-BD74-74E072FA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LITTERATURSØK</a:t>
            </a:r>
            <a:b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56B3C60-7F60-4D48-8F28-77EDDBA9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472EC3-8DAB-4E57-983A-A06AE05F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7</a:t>
            </a:fld>
            <a:endParaRPr lang="nb-NO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FE7B235-FE89-4D01-93EE-6B44D601D559}"/>
              </a:ext>
            </a:extLst>
          </p:cNvPr>
          <p:cNvSpPr/>
          <p:nvPr/>
        </p:nvSpPr>
        <p:spPr>
          <a:xfrm>
            <a:off x="751562" y="801866"/>
            <a:ext cx="4647156" cy="5230634"/>
          </a:xfrm>
          <a:custGeom>
            <a:avLst/>
            <a:gdLst>
              <a:gd name="connsiteX0" fmla="*/ 0 w 5588548"/>
              <a:gd name="connsiteY0" fmla="*/ 0 h 1968316"/>
              <a:gd name="connsiteX1" fmla="*/ 5588548 w 5588548"/>
              <a:gd name="connsiteY1" fmla="*/ 0 h 1968316"/>
              <a:gd name="connsiteX2" fmla="*/ 5588548 w 5588548"/>
              <a:gd name="connsiteY2" fmla="*/ 1968316 h 1968316"/>
              <a:gd name="connsiteX3" fmla="*/ 0 w 5588548"/>
              <a:gd name="connsiteY3" fmla="*/ 1968316 h 1968316"/>
              <a:gd name="connsiteX4" fmla="*/ 0 w 5588548"/>
              <a:gd name="connsiteY4" fmla="*/ 0 h 196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548" h="1968316">
                <a:moveTo>
                  <a:pt x="0" y="0"/>
                </a:moveTo>
                <a:lnTo>
                  <a:pt x="5588548" y="0"/>
                </a:lnTo>
                <a:lnTo>
                  <a:pt x="5588548" y="1968316"/>
                </a:lnTo>
                <a:lnTo>
                  <a:pt x="0" y="19683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lIns="91440" tIns="45720" rIns="91440" bIns="45720" numCol="1" spcCol="1270" rtlCol="0" anchor="ctr" anchorCtr="0">
            <a:norm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>
                <a:solidFill>
                  <a:srgbClr val="000000"/>
                </a:solidFill>
              </a:rPr>
              <a:t>Det </a:t>
            </a:r>
            <a:r>
              <a:rPr lang="en-US" sz="4400" dirty="0" err="1">
                <a:solidFill>
                  <a:srgbClr val="000000"/>
                </a:solidFill>
              </a:rPr>
              <a:t>kan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være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en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stor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jobb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så</a:t>
            </a:r>
            <a:r>
              <a:rPr lang="en-US" sz="4400" dirty="0">
                <a:solidFill>
                  <a:srgbClr val="000000"/>
                </a:solidFill>
              </a:rPr>
              <a:t> det </a:t>
            </a:r>
            <a:r>
              <a:rPr lang="en-US" sz="4400" dirty="0" err="1">
                <a:solidFill>
                  <a:srgbClr val="000000"/>
                </a:solidFill>
              </a:rPr>
              <a:t>er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lurt</a:t>
            </a:r>
            <a:r>
              <a:rPr lang="en-US" sz="4400" dirty="0">
                <a:solidFill>
                  <a:srgbClr val="000000"/>
                </a:solidFill>
              </a:rPr>
              <a:t> å </a:t>
            </a:r>
            <a:r>
              <a:rPr lang="en-US" sz="4400" dirty="0" err="1">
                <a:solidFill>
                  <a:srgbClr val="000000"/>
                </a:solidFill>
              </a:rPr>
              <a:t>være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flere</a:t>
            </a:r>
            <a:r>
              <a:rPr lang="en-US" sz="4400" dirty="0">
                <a:solidFill>
                  <a:srgbClr val="000000"/>
                </a:solidFill>
              </a:rPr>
              <a:t> om </a:t>
            </a:r>
            <a:r>
              <a:rPr lang="en-US" sz="4400" dirty="0" err="1">
                <a:solidFill>
                  <a:srgbClr val="000000"/>
                </a:solidFill>
              </a:rPr>
              <a:t>jobben</a:t>
            </a:r>
            <a:r>
              <a:rPr lang="en-US" sz="44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58F0A49-ED5F-4772-B298-56B7473B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51" y="1455453"/>
            <a:ext cx="6422201" cy="42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8C793A-A1BE-46E7-8AE6-C85EB92E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691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HVORDAN GJØR VI LITTERATURSØK?</a:t>
            </a:r>
            <a:br>
              <a:rPr lang="nb-NO" b="1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D729A-83D7-4C16-8674-E4E7BDBB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9" y="1204509"/>
            <a:ext cx="8280748" cy="4711418"/>
          </a:xfrm>
        </p:spPr>
        <p:txBody>
          <a:bodyPr/>
          <a:lstStyle/>
          <a:p>
            <a:pPr lvl="0"/>
            <a:r>
              <a:rPr lang="nb-NO" dirty="0"/>
              <a:t>Du begynner med å finne noen ord som du søker på. Dette er ord som handler om det tema du skal undersøke.</a:t>
            </a:r>
            <a:endParaRPr lang="en-US" dirty="0"/>
          </a:p>
          <a:p>
            <a:pPr lvl="0"/>
            <a:r>
              <a:rPr lang="nb-NO" dirty="0"/>
              <a:t>Du kan ikke ha for mange ord.</a:t>
            </a:r>
            <a:endParaRPr lang="en-US" dirty="0"/>
          </a:p>
          <a:p>
            <a:pPr lvl="0"/>
            <a:r>
              <a:rPr lang="nb-NO" dirty="0"/>
              <a:t>Tenk over om det er ord som passer veldig godt på det tema du vil undersøke.</a:t>
            </a:r>
            <a:endParaRPr lang="en-US" dirty="0"/>
          </a:p>
          <a:p>
            <a:pPr lvl="0"/>
            <a:r>
              <a:rPr lang="nb-NO" dirty="0"/>
              <a:t>Det er mange steder på internett du kan søke. </a:t>
            </a:r>
            <a:endParaRPr lang="en-US" dirty="0"/>
          </a:p>
          <a:p>
            <a:pPr lvl="0"/>
            <a:r>
              <a:rPr lang="nb-NO" dirty="0"/>
              <a:t>Noen steder er det vanskelig å søke på, da kan du få hjelp på biblioteket.</a:t>
            </a:r>
            <a:endParaRPr lang="en-US" dirty="0"/>
          </a:p>
          <a:p>
            <a:pPr lvl="0"/>
            <a:r>
              <a:rPr lang="nb-NO" dirty="0"/>
              <a:t>Noen steder på internett kan være litt enklere.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DFE9ECF-EC7D-43D1-AA21-F3E625C8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B34E031-68EB-4AF9-8786-9C320321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AA35D6A-6E08-426B-A110-A787B3A1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651352"/>
            <a:ext cx="3306495" cy="2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D2F068-900B-43A6-842B-27349B7E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HVORDAN GJØR VI  LITTERATURSØK?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85E502-EB83-41B6-8B71-396EC19DF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31685" cy="3072052"/>
          </a:xfrm>
        </p:spPr>
        <p:txBody>
          <a:bodyPr/>
          <a:lstStyle/>
          <a:p>
            <a:pPr lvl="0"/>
            <a:r>
              <a:rPr lang="nb-NO" dirty="0"/>
              <a:t>Hvis du vil finne litteratur fra en periode, for eksempel de siste fem årene, så kan du krysse av for det.</a:t>
            </a:r>
          </a:p>
          <a:p>
            <a:pPr lvl="0"/>
            <a:r>
              <a:rPr lang="nb-NO" dirty="0"/>
              <a:t>Når du har søkt, så kommer det opp en liste over ting som er skrevet tidligere. </a:t>
            </a:r>
          </a:p>
          <a:p>
            <a:pPr lvl="0"/>
            <a:r>
              <a:rPr lang="nb-NO" dirty="0"/>
              <a:t>Da må du sortere og finne ut hvem som passer for ditt tema. 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E917A2-9C31-4649-8B43-167993C0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Forskerkurs for personer med utviklingshemming, 2019-2022.  HIOF, NTNU, OSLOMET, HIMOLDE, VID, NORD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B5056D-B66F-4222-839A-641E49A9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49A5-7572-4B75-97EC-3C5B50218D07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CEDF588-8932-4B41-8C52-66C9C4F6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708" y="4384110"/>
            <a:ext cx="5833384" cy="16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8F6B0D4B41FA41BC01CD0D24188169" ma:contentTypeVersion="12" ma:contentTypeDescription="Opprett et nytt dokument." ma:contentTypeScope="" ma:versionID="18d9a53eb47669040282f2fb1f92bb1c">
  <xsd:schema xmlns:xsd="http://www.w3.org/2001/XMLSchema" xmlns:xs="http://www.w3.org/2001/XMLSchema" xmlns:p="http://schemas.microsoft.com/office/2006/metadata/properties" xmlns:ns2="e84ae1cb-83da-46e9-90cf-a6223a3d62b4" xmlns:ns3="330e2b19-d22b-458d-836c-196ed8ef0578" targetNamespace="http://schemas.microsoft.com/office/2006/metadata/properties" ma:root="true" ma:fieldsID="4f18f6ffda4848f895b9fb842a6a77b2" ns2:_="" ns3:_="">
    <xsd:import namespace="e84ae1cb-83da-46e9-90cf-a6223a3d62b4"/>
    <xsd:import namespace="330e2b19-d22b-458d-836c-196ed8ef0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ae1cb-83da-46e9-90cf-a6223a3d62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e2b19-d22b-458d-836c-196ed8ef05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B32C71-5FD7-42F2-9DC4-136ECF941079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330e2b19-d22b-458d-836c-196ed8ef0578"/>
    <ds:schemaRef ds:uri="http://purl.org/dc/dcmitype/"/>
    <ds:schemaRef ds:uri="http://www.w3.org/XML/1998/namespace"/>
    <ds:schemaRef ds:uri="http://schemas.openxmlformats.org/package/2006/metadata/core-properties"/>
    <ds:schemaRef ds:uri="e84ae1cb-83da-46e9-90cf-a6223a3d62b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08452A-5FD8-408F-A8BF-6F4054C8C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39C8BC-BF51-4B84-8A96-E7D6D1CDFD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4ae1cb-83da-46e9-90cf-a6223a3d62b4"/>
    <ds:schemaRef ds:uri="330e2b19-d22b-458d-836c-196ed8ef05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714</Words>
  <Application>Microsoft Office PowerPoint</Application>
  <PresentationFormat>Widescreen</PresentationFormat>
  <Paragraphs>81</Paragraphs>
  <Slides>11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LITTERATURSØK</vt:lpstr>
      <vt:lpstr>HER ER VI I FORSKNINGSPROSESSEN</vt:lpstr>
      <vt:lpstr>… OG HER ER VI PÅ FISKEN</vt:lpstr>
      <vt:lpstr>LITTERATURSØK </vt:lpstr>
      <vt:lpstr>VI KAN GJØRE LITTERATURSØK PÅ INTERNETT</vt:lpstr>
      <vt:lpstr>VI KAN FÅ HJELP PÅ BIBLIOTEKET</vt:lpstr>
      <vt:lpstr> LITTERATURSØK </vt:lpstr>
      <vt:lpstr>HVORDAN GJØR VI LITTERATURSØK? </vt:lpstr>
      <vt:lpstr>HVORDAN GJØR VI  LITTERATURSØK? </vt:lpstr>
      <vt:lpstr>Eksempler på hvor vi kan søke</vt:lpstr>
      <vt:lpstr>REFERERE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Kursdag - Forskerskolen onsdag 09.03.2021</dc:title>
  <dc:creator>Gerd Hilde Lunde</dc:creator>
  <cp:lastModifiedBy>May Østby</cp:lastModifiedBy>
  <cp:revision>108</cp:revision>
  <dcterms:created xsi:type="dcterms:W3CDTF">2021-03-06T15:59:12Z</dcterms:created>
  <dcterms:modified xsi:type="dcterms:W3CDTF">2022-05-02T14:24:17Z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0x010100718F6B0D4B41FA41BC01CD0D24188169</vt:lpwstr>
  </property>
</Properties>
</file>