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82" r:id="rId5"/>
    <p:sldId id="283" r:id="rId6"/>
    <p:sldId id="284" r:id="rId7"/>
    <p:sldId id="285" r:id="rId8"/>
    <p:sldId id="260" r:id="rId9"/>
    <p:sldId id="258" r:id="rId10"/>
    <p:sldId id="259" r:id="rId11"/>
    <p:sldId id="278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897D7-1250-49B7-A66E-4DFDC62CC577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2E692-A458-4B4D-ABD1-370E0FEFF4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172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6F4D9-8ED0-4051-BCFA-D73063365B1D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1347788"/>
            <a:ext cx="6462712" cy="3636962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/>
              <a:t>Pedagogisk sol</a:t>
            </a:r>
          </a:p>
        </p:txBody>
      </p:sp>
    </p:spTree>
    <p:extLst>
      <p:ext uri="{BB962C8B-B14F-4D97-AF65-F5344CB8AC3E}">
        <p14:creationId xmlns:p14="http://schemas.microsoft.com/office/powerpoint/2010/main" val="218885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9905-65D5-40FF-9B99-A354EC5B5682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0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AAFA-63FB-49D8-9E5B-16B1106C30EB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25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B0DD-A305-4456-81D5-C64A0CDB50E8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37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ED92-9ECE-44F6-BC44-4B19468EE040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31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7AE3-26AD-4C05-A7A2-3A12C554720A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73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958D-44DF-4A72-A932-B78F7BB651EA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80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1AF5-F4CD-4C26-ACDE-252338A30417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111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C636-AE18-4EA3-850C-13F78E48192A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59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D6F0-5227-4293-A6AA-2A77774E9434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30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B53B-EAAD-4260-A3CB-101088283480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99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762F-8C04-4ADD-BDD4-F4BE848DD51E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238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1B2C-B072-4735-A7D6-1DC838451865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BD7E-81A6-4EBF-934E-9320D0729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13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97874" y="2394755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/>
              <a:t>SAMARBEID OG TRYGGHET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CB7B1A-2C25-40F6-B3D2-E7576F04A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26019" cy="4351338"/>
          </a:xfrm>
        </p:spPr>
        <p:txBody>
          <a:bodyPr/>
          <a:lstStyle/>
          <a:p>
            <a:r>
              <a:rPr lang="nb-NO" sz="3200" dirty="0"/>
              <a:t>Det er viktig å kunne samarbeide i forskning.</a:t>
            </a:r>
          </a:p>
          <a:p>
            <a:pPr marL="0" indent="0">
              <a:buNone/>
            </a:pPr>
            <a:endParaRPr lang="nb-NO" sz="3200" dirty="0"/>
          </a:p>
          <a:p>
            <a:r>
              <a:rPr lang="nb-NO" sz="3200" dirty="0"/>
              <a:t>Det er viktig å være trygge på hverandre når vi skal samarbeide.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39CDE57-E767-4109-ABE3-E58612B0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F78EE19-FEBB-4AB1-9DAA-338A7926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2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39BC60C-43D4-4283-BB5D-B82D13C61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661" y="1027906"/>
            <a:ext cx="4194412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44C54B-979F-425A-97AB-A2BD5E22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SNAKKER SAMMEN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651049-3F7C-44FE-A2CC-D32E5509B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4000" dirty="0"/>
              <a:t>Hva synes du er viktig for å ha et godt samarbeid?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2221230-4A85-44C4-8D28-E4F39AD4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373A92-B5CA-4B9B-AB59-399BC353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15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F02216-EFEC-4AC1-ACC5-0B236FFE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ER ET BRA SAMARBEID?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0D5531-3D3C-4E0D-A74C-AFDDD4D90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må rose hverandre.</a:t>
            </a:r>
          </a:p>
          <a:p>
            <a:r>
              <a:rPr lang="nb-NO" dirty="0"/>
              <a:t>Alle meninger må bli hørt. </a:t>
            </a:r>
          </a:p>
          <a:p>
            <a:r>
              <a:rPr lang="nb-NO" dirty="0"/>
              <a:t>Vi må vente på tur når vi snakker sammen. </a:t>
            </a:r>
          </a:p>
          <a:p>
            <a:r>
              <a:rPr lang="nb-NO" dirty="0"/>
              <a:t>Det er lov å være uenig. </a:t>
            </a:r>
          </a:p>
          <a:p>
            <a:r>
              <a:rPr lang="nb-NO" dirty="0"/>
              <a:t>Det er viktig å si fra når vi er uenige. </a:t>
            </a:r>
          </a:p>
          <a:p>
            <a:r>
              <a:rPr lang="nb-NO" dirty="0"/>
              <a:t>Vi må ha en felles plan for det som skal gjøres.</a:t>
            </a:r>
          </a:p>
          <a:p>
            <a:r>
              <a:rPr lang="nb-NO" dirty="0"/>
              <a:t>Det er viktig å holde avtaler.</a:t>
            </a:r>
          </a:p>
          <a:p>
            <a:r>
              <a:rPr lang="nb-NO" dirty="0"/>
              <a:t>Forskerne må inkludere medforskerne.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A4804A4-57DD-4B6B-AC52-C75337B7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86D27BB-B8A4-4242-8556-CF0FFFB6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51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TRYGGHET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88" y="1594716"/>
            <a:ext cx="7202952" cy="4351338"/>
          </a:xfrm>
        </p:spPr>
        <p:txBody>
          <a:bodyPr>
            <a:normAutofit/>
          </a:bodyPr>
          <a:lstStyle/>
          <a:p>
            <a:endParaRPr lang="nb-NO" b="1" dirty="0"/>
          </a:p>
          <a:p>
            <a:r>
              <a:rPr lang="nb-NO" dirty="0"/>
              <a:t>For å være trygg må vi vite litt om hva vi skal gjøre.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Vi må vite noe om de vi skal være sammen med. </a:t>
            </a:r>
          </a:p>
          <a:p>
            <a:endParaRPr lang="nb-NO" dirty="0"/>
          </a:p>
          <a:p>
            <a:r>
              <a:rPr lang="nb-NO" dirty="0"/>
              <a:t>Vi må bli kjent med hverandre.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270609-D71C-4DA2-9EFF-01F13C4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8E9F6D7-F20A-408A-9DDB-F682EB3B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5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462DE8F-512A-465A-88C5-3026DD198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40" y="2669309"/>
            <a:ext cx="3752832" cy="29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7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TRYGGHET PÅ KURSET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783954"/>
            <a:ext cx="8989291" cy="4351338"/>
          </a:xfrm>
        </p:spPr>
        <p:txBody>
          <a:bodyPr/>
          <a:lstStyle/>
          <a:p>
            <a:r>
              <a:rPr lang="nb-NO" dirty="0"/>
              <a:t>Det er viktig at alle som skal ta kurset føler seg trygge.</a:t>
            </a:r>
          </a:p>
          <a:p>
            <a:endParaRPr lang="nb-NO" dirty="0"/>
          </a:p>
          <a:p>
            <a:r>
              <a:rPr lang="nb-NO" dirty="0"/>
              <a:t>Alle skal føle seg trygge på hverandre.</a:t>
            </a:r>
          </a:p>
          <a:p>
            <a:endParaRPr lang="nb-NO" dirty="0"/>
          </a:p>
          <a:p>
            <a:r>
              <a:rPr lang="nb-NO" dirty="0"/>
              <a:t>Alle skal respektere hverandre og akseptere hverandre. </a:t>
            </a:r>
          </a:p>
          <a:p>
            <a:endParaRPr lang="nb-NO" dirty="0"/>
          </a:p>
          <a:p>
            <a:r>
              <a:rPr lang="nb-NO" dirty="0"/>
              <a:t>Vi må ta hensyn til hverandre.</a:t>
            </a:r>
          </a:p>
          <a:p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DCD2760-92DA-446E-9A7B-56C09931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6E9A14F-8B46-45B3-B891-17BC9FC4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6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39C66B9-6C46-43A5-B0FD-7EE3E5A4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46" y="1690688"/>
            <a:ext cx="2700762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0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TRYGGHET PÅ KURSET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37" y="1690688"/>
            <a:ext cx="7659254" cy="4351338"/>
          </a:xfrm>
        </p:spPr>
        <p:txBody>
          <a:bodyPr>
            <a:normAutofit/>
          </a:bodyPr>
          <a:lstStyle/>
          <a:p>
            <a:r>
              <a:rPr lang="nb-NO" dirty="0"/>
              <a:t>Vi må være snille og hyggelige slik at vi blir trygge.</a:t>
            </a:r>
          </a:p>
          <a:p>
            <a:endParaRPr lang="nb-NO" dirty="0"/>
          </a:p>
          <a:p>
            <a:r>
              <a:rPr lang="nb-NO" dirty="0"/>
              <a:t>Når vi er utrygge må vi få lov til å si fra. </a:t>
            </a:r>
          </a:p>
          <a:p>
            <a:endParaRPr lang="nb-NO" dirty="0"/>
          </a:p>
          <a:p>
            <a:r>
              <a:rPr lang="nb-NO" dirty="0"/>
              <a:t>Dere som tar kurset kan si fra hvis dere ikke er trygge.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Kanskje forskerne må hjelpe til.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C4F9222-954E-4FA9-B605-109B0B64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3160BEC-8327-4530-BD78-188B9D69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B19239C-ECB9-4495-A07F-EAEC51A7D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8" y="2404269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5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291848" y="2402889"/>
            <a:ext cx="3088438" cy="25382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7411" name="Rectangle 14"/>
          <p:cNvSpPr>
            <a:spLocks noGrp="1" noChangeArrowheads="1"/>
          </p:cNvSpPr>
          <p:nvPr>
            <p:ph idx="1"/>
          </p:nvPr>
        </p:nvSpPr>
        <p:spPr>
          <a:xfrm>
            <a:off x="4107874" y="2564907"/>
            <a:ext cx="2474181" cy="2052229"/>
          </a:xfrm>
        </p:spPr>
        <p:txBody>
          <a:bodyPr/>
          <a:lstStyle/>
          <a:p>
            <a:pPr eaLnBrk="1" hangingPunct="1">
              <a:buNone/>
            </a:pPr>
            <a:r>
              <a:rPr lang="nb-NO" sz="1500" b="1" dirty="0"/>
              <a:t>	</a:t>
            </a:r>
            <a:endParaRPr lang="nb-NO" sz="1500" dirty="0"/>
          </a:p>
          <a:p>
            <a:pPr eaLnBrk="1" hangingPunct="1"/>
            <a:endParaRPr lang="nb-NO" sz="1350" dirty="0"/>
          </a:p>
          <a:p>
            <a:pPr eaLnBrk="1" hangingPunct="1"/>
            <a:endParaRPr lang="nb-NO" sz="1350" dirty="0"/>
          </a:p>
        </p:txBody>
      </p:sp>
      <p:cxnSp>
        <p:nvCxnSpPr>
          <p:cNvPr id="7" name="Rett linje 6"/>
          <p:cNvCxnSpPr/>
          <p:nvPr/>
        </p:nvCxnSpPr>
        <p:spPr>
          <a:xfrm flipV="1">
            <a:off x="6150006" y="1950608"/>
            <a:ext cx="2160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V="1">
            <a:off x="7190609" y="2680578"/>
            <a:ext cx="1620180" cy="378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7139870" y="4396790"/>
            <a:ext cx="1134126" cy="702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 rot="16200000" flipH="1">
            <a:off x="5555940" y="5204426"/>
            <a:ext cx="594066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rot="10800000" flipV="1">
            <a:off x="2988197" y="4401108"/>
            <a:ext cx="1620180" cy="97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rot="10800000">
            <a:off x="3265733" y="3591017"/>
            <a:ext cx="1026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 rot="10800000">
            <a:off x="3719736" y="1862826"/>
            <a:ext cx="1026114" cy="91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 flipV="1">
            <a:off x="6819151" y="1729371"/>
            <a:ext cx="1620180" cy="91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 flipH="1" flipV="1">
            <a:off x="5117962" y="1895196"/>
            <a:ext cx="162018" cy="594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 rot="10800000">
            <a:off x="2826024" y="2647473"/>
            <a:ext cx="1620180" cy="486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 rot="10800000" flipV="1">
            <a:off x="2988197" y="4023326"/>
            <a:ext cx="135015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 flipH="1">
            <a:off x="4622869" y="4722150"/>
            <a:ext cx="293425" cy="811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>
            <a:off x="6690067" y="4722149"/>
            <a:ext cx="449804" cy="726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7374311" y="3877936"/>
            <a:ext cx="2376264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4585675" y="2899981"/>
            <a:ext cx="234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HVA MÅ TIL FOR AT DU SKAL FØLE DEG TRYGG? 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730FF82-0AAB-45E8-9CE7-0446578E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AFC8BA-549C-4548-B00E-DDACFD91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BD7E-81A6-4EBF-934E-9320D0729A21}" type="slidenum">
              <a:rPr lang="nb-NO" smtClean="0"/>
              <a:t>8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2C91A48-0661-4611-AE65-C8FB97B265E0}"/>
              </a:ext>
            </a:extLst>
          </p:cNvPr>
          <p:cNvSpPr txBox="1"/>
          <p:nvPr/>
        </p:nvSpPr>
        <p:spPr>
          <a:xfrm>
            <a:off x="960582" y="415636"/>
            <a:ext cx="6230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400" b="1" dirty="0">
                <a:latin typeface="+mj-lt"/>
              </a:rPr>
              <a:t>VI SNAKKER SAMMEN</a:t>
            </a:r>
            <a:endParaRPr lang="nb-NO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22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144DD1-1C83-4DE5-A1AC-8DC8CFC14B26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30e2b19-d22b-458d-836c-196ed8ef0578"/>
    <ds:schemaRef ds:uri="e84ae1cb-83da-46e9-90cf-a6223a3d62b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F903BE5-DDE1-4C0D-BDE9-C83A870EAA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0A6B8-A27C-4F49-AD0C-0EF098E31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388</Words>
  <Application>Microsoft Office PowerPoint</Application>
  <PresentationFormat>Widescreen</PresentationFormat>
  <Paragraphs>62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SAMARBEID OG TRYGGHET</vt:lpstr>
      <vt:lpstr>PowerPoint-presentasjon</vt:lpstr>
      <vt:lpstr>VI SNAKKER SAMMEN</vt:lpstr>
      <vt:lpstr>HVA ER ET BRA SAMARBEID?</vt:lpstr>
      <vt:lpstr>TRYGGHET</vt:lpstr>
      <vt:lpstr>TRYGGHET PÅ KURSET</vt:lpstr>
      <vt:lpstr>TRYGGHET PÅ KURSET</vt:lpstr>
      <vt:lpstr>PowerPoint-presentasjon</vt:lpstr>
    </vt:vector>
  </TitlesOfParts>
  <Company>Høgskolen i Molde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TRYGGHET</dc:title>
  <dc:creator>Bakken Hege</dc:creator>
  <cp:lastModifiedBy>May Østby</cp:lastModifiedBy>
  <cp:revision>12</cp:revision>
  <dcterms:created xsi:type="dcterms:W3CDTF">2020-12-15T12:12:52Z</dcterms:created>
  <dcterms:modified xsi:type="dcterms:W3CDTF">2022-05-02T13:56:11Z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