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7" r:id="rId5"/>
    <p:sldId id="258" r:id="rId6"/>
    <p:sldId id="266" r:id="rId7"/>
    <p:sldId id="260" r:id="rId8"/>
    <p:sldId id="267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6409-54D2-41A2-8C1F-24EF25B7E7A8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C34A-CB18-4A33-876A-F92DD3F3A4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8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A51A08-F81D-4B4C-8139-DF217052D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CDDF44-A5F7-4C95-99CE-BFBA1C2D8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329D95-FE2F-4656-B425-1E5A6EB5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A7B-F2D2-418B-9747-0F0D953C3DD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95D62C-87D7-4202-9856-0770A731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731869-2B84-4B0C-8E89-24E68ACC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38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A02EC-FF6E-46A6-A057-FA6AF012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17F331-0903-4C2B-8AC4-9AF720EC5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5A8115-39B1-40D0-AC72-2EC7EB13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2DE1-50FD-448D-925C-6553E032EA2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75EF39-5A2A-4492-BBAA-3125F716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3EAC9D-E225-4F11-9604-FEF10B24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84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1A285B7-A13F-43E4-8D2A-17696DB0D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C8128A-D20B-4798-8E01-8924AFBEF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B3FB81-C44A-4041-9620-938A89D2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2AAE-6AAD-4B92-BA6E-BE1F7D6FCDF2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14669D-06B2-48D4-900C-0B49C179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471967-953D-4397-9803-3EE97D28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0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21F34-8D61-4890-A53A-D630548B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E5B280-7F3C-463C-9466-F4880348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4BC3AE-E6B8-48A9-96CE-7700D456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AFD9-7E20-46D2-8F7C-8CC3A13CD1A7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FCAEB7-94D5-448D-966E-FDCEAA2E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BA8BC1-82C6-4473-9B83-5F672B05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2C4CFC-DECA-45AC-9905-CD31772C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AF7F8-D7D9-4E08-8D8D-2E142814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364E89-4380-47F3-8E15-ACD917AB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E333-9DE2-4276-91EF-EFDBCCA511B9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FD7229-019B-4C0B-9616-D5956EB6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525E5-A601-4A43-ADCE-514A89B5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8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C6CA07-5E9D-4274-8766-51850AE9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57E09F-E776-4059-8061-DB0738D6D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2E0A1E-394A-4654-8AC4-322A979E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8B7484-8B0F-4871-AE07-D34DA48B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F2C1-C623-4A80-93E2-56D55313D48F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7B86BE-76D1-47CC-8E98-03DC7DB3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AA9460-865B-4765-8EAD-8FCE041B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1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A6F1B-3F52-4A4B-B714-5B00F2D0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A5E591-DE0C-4CF6-8274-AF3175CD6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6C8DE1-9D00-44C7-BF89-02B2738D2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604F303-0C05-4FD6-835B-2A4DF19A2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D2B6ADD-285A-4C29-94FF-51EED02FB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CCD4CC3-E499-4761-82C1-A548045F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FEA6-B9DB-4C23-B722-12E2744926E4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FF09F51-0DEB-4130-9AFF-08251961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2AD3366-1F46-43C8-8EA7-6681884D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38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B3091-251B-4BA4-823E-83604327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6A8BF2F-5731-470B-970E-675875CB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390A-1F59-4415-8BCF-CFDCD6CF144B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2F1200-68DC-45EE-B9AF-C494A002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6E13AB-4A28-4B78-A329-A9E7CBC4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57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E76B531-C216-4966-9579-13A2FF6D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69E6-890C-40BE-9CF4-9FDF2DECDC59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9061B7D-9B47-4228-A033-AF736D64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7023F9-EB9C-4C77-ACC7-D37AA7C0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83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2F215C-932E-4546-9606-3EA773D1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BA6858-CCC2-41D4-B184-549A3301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6A84A48-3626-4349-B14A-C2C7F7F2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7C256E-3B3B-4D2C-BD8C-9C8EA2E1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53FA-905E-4CA8-A0B4-921E5EC3640C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D67AB9-0F81-47F0-9191-1A42B3C1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C65AE4-8FB0-469F-AC15-8787FDBE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30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361063-73CA-44E2-B9F5-A5C956F8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EE94DD-1B65-4A90-8CA1-A0FEDCD30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A8DAB0-6FE5-4BC7-8504-8F78E3A36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3E590A-EB16-4DE3-9AFF-B5AA314A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7C47-A848-4244-82E6-CE5923941D21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D4CF84-5142-4148-9B1C-49CE8426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64AA02-136B-4D3B-B4FF-BD1CEF4D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0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D21F192-665D-47B9-9442-D162BA95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937E6A-B5E1-4C29-98D0-9AE148DEF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4D2E93-D806-49F7-A3F7-5A5F43BD4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5E61-0B6D-41AF-9CD4-D2AC7141F507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817D7A-CE78-46E1-899C-54A69F7BE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19BC5C-7302-4AEC-A359-7735412E2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24BF-B7AE-4B99-919F-C6D841A39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8523" y="2933191"/>
            <a:ext cx="10257692" cy="890664"/>
          </a:xfrm>
        </p:spPr>
        <p:txBody>
          <a:bodyPr>
            <a:noAutofit/>
          </a:bodyPr>
          <a:lstStyle/>
          <a:p>
            <a:r>
              <a:rPr lang="nb-NO" sz="4800" b="1" dirty="0">
                <a:solidFill>
                  <a:srgbClr val="3333CC"/>
                </a:solidFill>
              </a:rPr>
              <a:t>HVA ER FORSKNING?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699FDB-A7A9-4A0C-8EEC-46783D5E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0B8218-4670-4339-8C8B-F9DEFA9B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000" dirty="0"/>
              <a:t>Hva tenker du på når du hører ordet forskning?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B83505-20AF-45E5-823B-0ECA86B4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4127" y="6234113"/>
            <a:ext cx="5606473" cy="365125"/>
          </a:xfrm>
        </p:spPr>
        <p:txBody>
          <a:bodyPr/>
          <a:lstStyle/>
          <a:p>
            <a:r>
              <a:rPr lang="nb-NO" dirty="0"/>
              <a:t>Forskerkurs for personer med utviklingshemming, 2019-2022.  </a:t>
            </a:r>
          </a:p>
          <a:p>
            <a:r>
              <a:rPr lang="nb-NO" dirty="0"/>
              <a:t>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A093D1-9A01-47EC-8E92-D5A482FB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7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DE8E5-957D-4F16-AB84-22E96C4F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FORSKNING?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47C25F-4148-4972-B690-C5C3430A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1576243"/>
            <a:ext cx="5627255" cy="4547466"/>
          </a:xfrm>
        </p:spPr>
        <p:txBody>
          <a:bodyPr/>
          <a:lstStyle/>
          <a:p>
            <a:pPr lvl="0"/>
            <a:r>
              <a:rPr lang="nb-NO" sz="3600" dirty="0"/>
              <a:t>Forskning handler om å undersøke noe</a:t>
            </a:r>
          </a:p>
          <a:p>
            <a:pPr lvl="0"/>
            <a:r>
              <a:rPr lang="nb-NO" sz="3600" dirty="0"/>
              <a:t>Forskning handler om å være nysgjerrig på hvordan noe er. </a:t>
            </a:r>
          </a:p>
          <a:p>
            <a:pPr lvl="0"/>
            <a:r>
              <a:rPr lang="nb-NO" sz="3600" dirty="0"/>
              <a:t>I forskning er vi opptatt av å lære for å gjøre ting bedre. 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B015D7-D2DB-49AD-A01A-EE67E6E6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34D592-C25A-488E-A59A-26F59851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B3B0149-3466-42A4-AA4A-2284C3C9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1690688"/>
            <a:ext cx="51720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374579-7DE3-4EB8-A3CE-549B7D3A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D69B4D-9E6E-41E7-9D6A-3703350E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/>
              <a:t>Hvilke tema synes du er spennende?</a:t>
            </a:r>
          </a:p>
          <a:p>
            <a:r>
              <a:rPr lang="nb-NO" sz="3200" dirty="0"/>
              <a:t>Hvilke tema synes du det er viktig å forske på?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F1252-5AC0-426F-8619-467218FD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AFE098-FAFA-4907-B36B-68B8E9E6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02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ADBFC9-E5F8-4894-A7D8-3BDF24F3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NY KUNNSKAP GJØR AT NOE BLIR FORANDRET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1C627A-EFF4-47D8-8CF8-27740FF57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2" y="1477962"/>
            <a:ext cx="10910455" cy="4351338"/>
          </a:xfrm>
        </p:spPr>
        <p:txBody>
          <a:bodyPr/>
          <a:lstStyle/>
          <a:p>
            <a:pPr lvl="0"/>
            <a:r>
              <a:rPr lang="nb-NO" dirty="0"/>
              <a:t>Vi skal lære om noe og fortelle om det til andre.</a:t>
            </a:r>
          </a:p>
          <a:p>
            <a:pPr lvl="0"/>
            <a:r>
              <a:rPr lang="nb-NO" dirty="0"/>
              <a:t>I forskning jobber vi sammen, vi samarbeider om å finne ut av det vi lurer på. </a:t>
            </a:r>
          </a:p>
          <a:p>
            <a:pPr lvl="0"/>
            <a:r>
              <a:rPr lang="nb-NO" dirty="0"/>
              <a:t>Forskning må ha et tema og innen det temaet er vi opptatt av å få ny kunnskap.</a:t>
            </a:r>
          </a:p>
          <a:p>
            <a:pPr lvl="0"/>
            <a:r>
              <a:rPr lang="nb-NO" dirty="0"/>
              <a:t>Vi lager en plan for hvordan vi skal forske og har et mål for det vi forsker på.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712D27-9293-4040-AF81-09B61F09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8C4944-9B9F-4257-ABB8-69304207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A6C75A0-A304-4BAF-ACD0-1313104D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3" y="4736147"/>
            <a:ext cx="4114800" cy="16202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91BCF3D-82BF-443D-901C-339D2784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07337" y="4384315"/>
            <a:ext cx="2622480" cy="19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E05B54-FE5E-4915-98BB-709BD42B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8B430-085C-4BE7-89F5-FBCDF38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/>
              <a:t>Hvorfor er det viktig med forskning?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FA0E0E-298E-40BE-A430-38594A4E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9FBE6A-B989-4FD7-B10C-EE08203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86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1CF52-DEA2-45D0-9D29-B87381C7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HVORFOR ER DET VIKTIG MED FORSKNING?</a:t>
            </a:r>
            <a:br>
              <a:rPr lang="nb-NO" dirty="0"/>
            </a:br>
            <a:r>
              <a:rPr lang="nb-NO" sz="3200" dirty="0"/>
              <a:t>(</a:t>
            </a:r>
            <a:r>
              <a:rPr lang="nb-NO" sz="3200" i="1" dirty="0"/>
              <a:t>fyll inn svarene)</a:t>
            </a:r>
            <a:endParaRPr lang="nb-NO" sz="32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33991F-7D01-41E1-9405-1204181B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6E775E-EB5D-4AA5-90B5-620B15AE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7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01FB0E-A953-4365-9152-E3607E4E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</a:t>
            </a:r>
          </a:p>
          <a:p>
            <a:pPr marL="0" indent="0">
              <a:buNone/>
            </a:pPr>
            <a:r>
              <a:rPr lang="nb-NO" dirty="0"/>
              <a:t>2</a:t>
            </a:r>
          </a:p>
          <a:p>
            <a:pPr marL="0" indent="0">
              <a:buNone/>
            </a:pPr>
            <a:r>
              <a:rPr lang="nb-NO" dirty="0"/>
              <a:t>3</a:t>
            </a:r>
          </a:p>
          <a:p>
            <a:pPr marL="0" indent="0">
              <a:buNone/>
            </a:pPr>
            <a:r>
              <a:rPr lang="nb-N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442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A6426-894D-4A83-A8A5-CE626E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HVORFOR ER DET VIKTIG MED FORSKNING?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2374EF-2389-4275-9029-554D03C8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3200" dirty="0"/>
              <a:t>Når vi finner svar på det vi lurer på, da vet vi mer. Vi sier at vi har fått ny kunnskap</a:t>
            </a:r>
          </a:p>
          <a:p>
            <a:pPr lvl="0"/>
            <a:r>
              <a:rPr lang="nb-NO" sz="3200" dirty="0"/>
              <a:t>Ny kunnskap kan gjøre at vi tenker annerledes</a:t>
            </a:r>
          </a:p>
          <a:p>
            <a:pPr lvl="0"/>
            <a:r>
              <a:rPr lang="nb-NO" sz="3200" dirty="0"/>
              <a:t>Ny kunnskap kan forandre måten vi gjør ting på</a:t>
            </a:r>
          </a:p>
          <a:p>
            <a:pPr lvl="0"/>
            <a:r>
              <a:rPr lang="nb-NO" sz="3200" dirty="0"/>
              <a:t>Ny kunnskap kan forandre samfunnet</a:t>
            </a:r>
          </a:p>
          <a:p>
            <a:pPr lvl="0"/>
            <a:r>
              <a:rPr lang="nb-NO" sz="3200" dirty="0"/>
              <a:t>Ny kunnskap kan gjøre livet bedre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676926-6DF1-44D9-9E8B-3E22BEE8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34EAF88-DC7C-40C5-B893-5F77586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24BF-B7AE-4B99-919F-C6D841A39B3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73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AEF63-FF65-4330-A45A-E121E6F6B8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6CD53-FB35-4988-93E8-F7854B5CED71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e84ae1cb-83da-46e9-90cf-a6223a3d62b4"/>
    <ds:schemaRef ds:uri="http://www.w3.org/XML/1998/namespace"/>
    <ds:schemaRef ds:uri="330e2b19-d22b-458d-836c-196ed8ef0578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66D678D-186D-4088-AA0B-53B0EE628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375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HVA ER FORSKNING?</vt:lpstr>
      <vt:lpstr>VI SNAKKER SAMMEN </vt:lpstr>
      <vt:lpstr>HVA ER FORSKNING?</vt:lpstr>
      <vt:lpstr>VI SNAKKER SAMMEN </vt:lpstr>
      <vt:lpstr>NY KUNNSKAP GJØR AT NOE BLIR FORANDRET</vt:lpstr>
      <vt:lpstr>VI SNAKKER SAMMEN </vt:lpstr>
      <vt:lpstr>HVORFOR ER DET VIKTIG MED FORSKNING? (fyll inn svarene)</vt:lpstr>
      <vt:lpstr>HVORFOR ER DET VIKTIG MED FORSKNING?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FORSKNING?</dc:title>
  <dc:creator>May Østby</dc:creator>
  <cp:lastModifiedBy>May Østby</cp:lastModifiedBy>
  <cp:revision>10</cp:revision>
  <dcterms:created xsi:type="dcterms:W3CDTF">2022-01-17T10:01:58Z</dcterms:created>
  <dcterms:modified xsi:type="dcterms:W3CDTF">2022-05-02T13:42:51Z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