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342" autoAdjust="0"/>
  </p:normalViewPr>
  <p:slideViewPr>
    <p:cSldViewPr snapToGrid="0">
      <p:cViewPr varScale="1">
        <p:scale>
          <a:sx n="60" d="100"/>
          <a:sy n="60" d="100"/>
        </p:scale>
        <p:origin x="14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295B5-B387-44C8-9301-7DE1EDB591CF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D62D2-08DA-45BB-BFD2-6B3EFADE30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98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3D4E1E-B2CE-4036-9A05-B6F0D0B48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BB480BF-19DC-405F-B3C3-B6B92C864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74BB70-D8EA-49B6-A3A6-BAA9271F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112-3671-4C98-BB53-2DCF7578B8EE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4BD2E3-074E-4D47-9E0A-98065D6D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8932F-57D5-444E-B084-415B243A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30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0D000C-925E-41F0-A000-6ADCCA59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572452D-B662-407A-A76E-7D26952D4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5B3BD8-7AD1-47A6-86BD-F66DE8B7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E181-488E-4732-BF9C-52DD6A79DF5C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0E613B-DCA2-43AE-950C-91FFCB2F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A77CFB-4DC6-4EA7-B1A1-B0B1C1D4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5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2ADE2CF-42C0-43AF-8EB7-8A5BB6094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F8F27E-7879-424D-9E52-4389EB1F3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E3550B-1E19-494E-AA22-17BE1EFA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776-CF27-4B81-A50A-26E9FE609DDE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FCF78C-9D70-425C-BEFE-0989D559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897704-27EF-4F8A-8DA6-9271D988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5FF142-23EF-448C-86B2-F11B5F85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DBB183-7A44-446E-BE6C-893784B23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23791A-B150-42BA-8BB9-48CB2D2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1953-1B14-4E81-A1B8-9C83A3DB8AA9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8DB9A7-9BFD-4E1F-B0F0-6D761FFC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D09141-5FBC-4925-BE37-302B96B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3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5C70A8-36F9-4352-9B79-93C66837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3D4E3B-F607-493F-9605-C6C38B3B4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331028-DAF0-4FDC-B57C-0C4165A1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D62D-9F1B-49E1-AD45-EB4757638CAE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181299-D808-43D7-8D26-43297D7B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B04302-D262-4B9A-9289-B9E464CA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36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BC1E09-6393-495B-9D21-0574D89E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517F38-ADD7-4FB5-9CD1-CAAD7B06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D56DDA1-8C26-4C97-88A8-C6BD8A92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8400D7-C605-43FC-BDF5-61709D76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420F-1B19-45C6-8157-58AF358358B7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8A8AE5-06EF-4D3E-BA4D-65F073FE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393E25-7CCB-46C7-B160-E6F2AF13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64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4A5B48-7340-4B44-8E1A-5A942DCF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7A4D9BA-12AD-4C27-90CC-87AE60FA3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B31317-FDF2-491D-802A-88A66C46E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4BF0754-820F-4252-B02B-D89F5384E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A629BB-DCA9-4264-9B0C-81AD4B27B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871174F-D442-4EBB-8316-56CF129B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D49D-4C0E-4AAD-8F01-46F97859E99E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72D0841-A9BB-4747-989C-87983EFC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5F977B6-6A1C-4471-B23F-71E6B057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00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8E3B0E-968E-4713-9294-1CD1480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BF5DBC9-2F52-44F8-9FA7-AC04CCD7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067-4C8B-434A-A39F-6AEC89C0A9DF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C67421B-FFA3-4777-854B-F97AC453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18AB07-0606-40B6-835D-C4D5B373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7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46505C2-0BAC-44D7-8E09-5F62D2EB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19AD-703C-42DF-90AF-C0C7CADA6306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27F38B1-BDCF-4349-98AA-5274EC20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DDF466-269C-4000-95DE-B60E8A01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761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9C5C56-13A6-474F-A5EB-59B7A39E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61F96C-FC35-4E31-A445-B680CD44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1665533-B534-4D0D-9617-8F4DA48BA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425364-DDEC-4A4D-909B-D35BE5C9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BB33-1C9F-48B1-B67D-BF283EA9E12D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FDE3A58-A1FF-4EEE-ACF0-7C8415B4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D99713A-78FE-4EE8-BC23-87A3F103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96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C51865-9447-4312-A264-FFF0A0A2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C5493FC-0FA6-4DC6-AF85-95F921142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1AF6851-0C5D-4593-9B63-C8B10D57E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FE89C9-45E9-4D4A-B90C-C4D7618E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2BEC-4B15-40D8-8FF8-3724F858A7D5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C1F386-579C-4A8E-938E-968CA9F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C5ACCEF-EEEC-4D86-A76E-205C3F86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85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1046D03-C418-4581-A5E6-E18A05BD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600155-F14D-4640-8684-2D3F95177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0B1988-915F-4DCB-A6D1-1E2B29183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27EE-2675-4F50-BC04-C6ABBC40DB01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197D62-FA7D-49B9-8E24-0CBE41791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4BAA62-1748-4337-A868-7E42FAF13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5EC4-D3C4-4D95-9F2A-378CB2E11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63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8523" y="2493963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>
                <a:solidFill>
                  <a:srgbClr val="3333CC"/>
                </a:solidFill>
              </a:rPr>
              <a:t>OM ZOOM – DIGITALE KURS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96EA1-6439-496B-98E2-C6AFB7E3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NÅR VI MØTES DIGITALT I ZOOM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AD4DC8-F081-49A6-AF99-A42C28DCB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95015"/>
          </a:xfrm>
        </p:spPr>
        <p:txBody>
          <a:bodyPr/>
          <a:lstStyle/>
          <a:p>
            <a:r>
              <a:rPr lang="nb-NO" dirty="0"/>
              <a:t>DET ER VIKTIG MED GODE RUTINER</a:t>
            </a:r>
          </a:p>
          <a:p>
            <a:r>
              <a:rPr lang="nb-NO" dirty="0"/>
              <a:t>VI MÅ VENTE PÅ TUR NÅR VI SKAL SI NOE</a:t>
            </a:r>
          </a:p>
          <a:p>
            <a:r>
              <a:rPr lang="nb-NO" dirty="0"/>
              <a:t>REKK OPP HÅNDA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85455"/>
          <a:stretch/>
        </p:blipFill>
        <p:spPr>
          <a:xfrm>
            <a:off x="640079" y="3602410"/>
            <a:ext cx="11283447" cy="92316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65487" t="24073" r="27690" b="32063"/>
          <a:stretch/>
        </p:blipFill>
        <p:spPr>
          <a:xfrm>
            <a:off x="2659099" y="5128675"/>
            <a:ext cx="1619049" cy="84908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/>
          <a:srcRect l="60182" t="71678" r="22551" b="10081"/>
          <a:stretch/>
        </p:blipFill>
        <p:spPr>
          <a:xfrm>
            <a:off x="5900493" y="4818900"/>
            <a:ext cx="3191069" cy="1896142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289304" y="5120640"/>
            <a:ext cx="172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1. Trykk på </a:t>
            </a:r>
            <a:r>
              <a:rPr lang="nb-NO" dirty="0" err="1"/>
              <a:t>reactions</a:t>
            </a:r>
            <a:r>
              <a:rPr lang="nb-NO" dirty="0"/>
              <a:t>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9398883" y="5028307"/>
            <a:ext cx="2110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2. Velg hva du vil gjøre.</a:t>
            </a:r>
          </a:p>
          <a:p>
            <a:endParaRPr lang="nb-NO" dirty="0"/>
          </a:p>
          <a:p>
            <a:r>
              <a:rPr lang="nb-NO" dirty="0"/>
              <a:t>3. </a:t>
            </a:r>
            <a:r>
              <a:rPr lang="nb-NO" dirty="0" err="1"/>
              <a:t>Raise</a:t>
            </a:r>
            <a:r>
              <a:rPr lang="nb-NO" dirty="0"/>
              <a:t> hand betyr å rekke opp hånda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EB98457F-2A47-4627-AF54-DF8FF2F5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4521" y="6179471"/>
            <a:ext cx="4114800" cy="365125"/>
          </a:xfrm>
        </p:spPr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254145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A995BB-7C1B-46FD-A17F-AF5F25B8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«JOIN AUDIO»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41B66F-1EF7-4B5C-AF76-3F280030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69"/>
            <a:ext cx="10515600" cy="2362327"/>
          </a:xfrm>
        </p:spPr>
        <p:txBody>
          <a:bodyPr>
            <a:normAutofit lnSpcReduction="10000"/>
          </a:bodyPr>
          <a:lstStyle/>
          <a:p>
            <a:r>
              <a:rPr lang="nb-NO" dirty="0"/>
              <a:t>SE ETTER ET SYMBOL MED MIKROFON (det står MUTE)</a:t>
            </a:r>
          </a:p>
          <a:p>
            <a:r>
              <a:rPr lang="nb-NO" dirty="0"/>
              <a:t>DEN KAN DU TRYKKE PÅ FOR Å SKRU LYDEN AV OG PÅ</a:t>
            </a:r>
          </a:p>
          <a:p>
            <a:r>
              <a:rPr lang="nb-NO" dirty="0"/>
              <a:t>NÅR DU IKKE SKAL SI NOE BØR LYDEN VÆRE AV, DA SER DU EN STREK OVER MIKROFONEN</a:t>
            </a:r>
          </a:p>
          <a:p>
            <a:r>
              <a:rPr lang="nb-NO" dirty="0"/>
              <a:t>DU KAN VELGE OM LYDEN SKAL VÆRE AV ELLER PÅ I PAUSEN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r="83925"/>
          <a:stretch/>
        </p:blipFill>
        <p:spPr>
          <a:xfrm>
            <a:off x="459790" y="4538014"/>
            <a:ext cx="3578810" cy="1816140"/>
          </a:xfrm>
          <a:prstGeom prst="rect">
            <a:avLst/>
          </a:prstGeom>
        </p:spPr>
      </p:pic>
      <p:cxnSp>
        <p:nvCxnSpPr>
          <p:cNvPr id="15" name="Vinkel 14"/>
          <p:cNvCxnSpPr>
            <a:cxnSpLocks/>
          </p:cNvCxnSpPr>
          <p:nvPr/>
        </p:nvCxnSpPr>
        <p:spPr>
          <a:xfrm rot="16200000" flipH="1">
            <a:off x="-584531" y="3007690"/>
            <a:ext cx="2546761" cy="2987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3"/>
          <a:srcRect t="82558" r="85266"/>
          <a:stretch/>
        </p:blipFill>
        <p:spPr>
          <a:xfrm>
            <a:off x="5911088" y="3978980"/>
            <a:ext cx="3099816" cy="2064092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9290304" y="4430422"/>
            <a:ext cx="2063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Her ser du at er mikrofonen dempet.</a:t>
            </a:r>
          </a:p>
          <a:p>
            <a:endParaRPr lang="nb-NO" dirty="0"/>
          </a:p>
          <a:p>
            <a:r>
              <a:rPr lang="nb-NO" dirty="0"/>
              <a:t>Når du skal snakke trykker du på den igjen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520694-AE7F-4C83-9EFB-9BB35BEF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85205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340DFA-0E9E-491C-B3A5-48CFEF2D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«STOP VIDEO»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081415-0AD5-45E4-83C8-0B228224A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 ETTER SYMBOLET MED KAMERA</a:t>
            </a:r>
          </a:p>
          <a:p>
            <a:r>
              <a:rPr lang="nb-NO" dirty="0"/>
              <a:t>KAMERAET KAN SLÅS AV OG PÅ</a:t>
            </a:r>
          </a:p>
          <a:p>
            <a:r>
              <a:rPr lang="nb-NO" dirty="0"/>
              <a:t>VI ANBEFALER AT KAMERAET ER PÅ NÅR VI ER SAMLET</a:t>
            </a:r>
          </a:p>
          <a:p>
            <a:r>
              <a:rPr lang="nb-NO" dirty="0"/>
              <a:t>DU KAN VELGE OM KAMERAET SKAL VÆRE AV ELLER PÅ I PAUSEN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65" y="4495135"/>
            <a:ext cx="3578662" cy="181676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l="131" t="82729" r="82856" b="-699"/>
          <a:stretch/>
        </p:blipFill>
        <p:spPr>
          <a:xfrm>
            <a:off x="5922237" y="4420290"/>
            <a:ext cx="2956587" cy="175667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9180421" y="4630602"/>
            <a:ext cx="2523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Når du slår av kamera så blir skjermen svart og det kommer en rød strek over kamera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027FAA5-C7B4-4AEB-A219-096A758A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325534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F60183-A2B9-475A-AC29-FB75BDE0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21" y="69805"/>
            <a:ext cx="5745480" cy="1325563"/>
          </a:xfrm>
        </p:spPr>
        <p:txBody>
          <a:bodyPr/>
          <a:lstStyle/>
          <a:p>
            <a:pPr algn="ctr"/>
            <a:r>
              <a:rPr lang="nb-NO" dirty="0"/>
              <a:t>«CHAT»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1F6F2B-7402-419F-871E-7082873D6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428869"/>
            <a:ext cx="6028944" cy="4351338"/>
          </a:xfrm>
        </p:spPr>
        <p:txBody>
          <a:bodyPr/>
          <a:lstStyle/>
          <a:p>
            <a:r>
              <a:rPr lang="nb-NO" dirty="0"/>
              <a:t>DENNE KAN DU BRUKE TIL Å SKRIVE EN KORT BESKJED ELLER MELDING</a:t>
            </a:r>
          </a:p>
          <a:p>
            <a:r>
              <a:rPr lang="nb-NO" dirty="0"/>
              <a:t>NÅR DU TRYKKER PÅ DEN KAN DU SE TIL HØYRE PÅ SKJERMEN OM NOEN ANDRE HAR SKREVET NOE</a:t>
            </a:r>
          </a:p>
          <a:p>
            <a:r>
              <a:rPr lang="nb-NO" dirty="0"/>
              <a:t>OM DU SKRIVER SELV, KOMMER DET OPP MIDT PÅ BILDET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35928" r="44448"/>
          <a:stretch/>
        </p:blipFill>
        <p:spPr>
          <a:xfrm>
            <a:off x="2094889" y="4614116"/>
            <a:ext cx="3921185" cy="163003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34302" t="17689" r="34331"/>
          <a:stretch/>
        </p:blipFill>
        <p:spPr>
          <a:xfrm>
            <a:off x="7490428" y="103306"/>
            <a:ext cx="4479067" cy="6611542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2E47593-6C6F-40B5-B881-950D0456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5568" y="6349723"/>
            <a:ext cx="4114800" cy="365125"/>
          </a:xfrm>
        </p:spPr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74745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FE9C15-53BE-4F7B-9C4E-912E0698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«REACTIONS» = REAKSJONER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5C5E4B-8C92-4CE5-A358-EFC24BDA2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RAISE HAND – REKK OPP HÅNDA HVIS DU VIL SI NOE</a:t>
            </a:r>
          </a:p>
          <a:p>
            <a:r>
              <a:rPr lang="nb-NO" dirty="0"/>
              <a:t>KLAPPE – HVIS DU SYNES NOE ER EKSTRA BRA</a:t>
            </a:r>
          </a:p>
          <a:p>
            <a:r>
              <a:rPr lang="nb-NO" dirty="0"/>
              <a:t>TOMMEL OPP – HVIS DU ER ENIG</a:t>
            </a:r>
          </a:p>
          <a:p>
            <a:r>
              <a:rPr lang="nb-NO" dirty="0"/>
              <a:t>LE – HVIS NOE ER GØY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67374"/>
            <a:ext cx="5561562" cy="3307162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C715C0-2C6E-4EBB-B02D-FF534214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191603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79C08E-5A06-4CBD-98BC-752E46C82377}">
  <ds:schemaRefs>
    <ds:schemaRef ds:uri="http://purl.org/dc/elements/1.1/"/>
    <ds:schemaRef ds:uri="http://schemas.microsoft.com/office/infopath/2007/PartnerControls"/>
    <ds:schemaRef ds:uri="http://purl.org/dc/terms/"/>
    <ds:schemaRef ds:uri="e84ae1cb-83da-46e9-90cf-a6223a3d62b4"/>
    <ds:schemaRef ds:uri="http://schemas.openxmlformats.org/package/2006/metadata/core-properties"/>
    <ds:schemaRef ds:uri="330e2b19-d22b-458d-836c-196ed8ef0578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9ED78E-0968-47F6-9034-9C72C65D67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3622D5-C2A9-467B-91E2-EA5E2670A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358</Words>
  <Application>Microsoft Office PowerPoint</Application>
  <PresentationFormat>Widescreen</PresentationFormat>
  <Paragraphs>38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OM ZOOM – DIGITALE KURS</vt:lpstr>
      <vt:lpstr>NÅR VI MØTES DIGITALT I ZOOM</vt:lpstr>
      <vt:lpstr>«JOIN AUDIO»</vt:lpstr>
      <vt:lpstr>«STOP VIDEO»</vt:lpstr>
      <vt:lpstr>«CHAT»</vt:lpstr>
      <vt:lpstr>«REACTIONS» = REAKSJONER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SAMARBEID</dc:title>
  <dc:creator>Kari Megrund</dc:creator>
  <cp:lastModifiedBy>May Østby</cp:lastModifiedBy>
  <cp:revision>20</cp:revision>
  <dcterms:created xsi:type="dcterms:W3CDTF">2021-04-16T09:54:05Z</dcterms:created>
  <dcterms:modified xsi:type="dcterms:W3CDTF">2022-05-02T13:41:09Z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